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fntdata" ContentType="application/x-fontdata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customXml/item3.xml" ContentType="application/xml"/>
  <Override PartName="/customXml/itemProps3.xml" ContentType="application/vnd.openxmlformats-officedocument.customXmlProperties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customXml/item2.xml" ContentType="application/xml"/>
  <Override PartName="/customXml/itemProps2.xml" ContentType="application/vnd.openxmlformats-officedocument.customXmlProperties+xml"/>
  <Override PartName="/ppt/slides/slide9.xml" ContentType="application/vnd.openxmlformats-officedocument.presentationml.slide+xml"/>
  <Override PartName="/customXml/item1.xml" ContentType="application/xml"/>
  <Override PartName="/customXml/itemProps1.xml" ContentType="application/vnd.openxmlformats-officedocument.customXmlProperties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revisionInfo.xml" ContentType="application/vnd.ms-powerpoint.revisioninfo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changesInfos/changesInfo1.xml" ContentType="application/vnd.ms-powerpoint.changesinfo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72" r:id="rId6"/>
  </p:sldMasterIdLst>
  <p:notesMasterIdLst>
    <p:notesMasterId r:id="rId17"/>
  </p:notesMasterIdLst>
  <p:sldIdLst>
    <p:sldId id="2147469949" r:id="rId8"/>
    <p:sldId id="256" r:id="rId9"/>
    <p:sldId id="2147469950" r:id="rId10"/>
    <p:sldId id="258" r:id="rId11"/>
    <p:sldId id="2147469960" r:id="rId12"/>
    <p:sldId id="283" r:id="rId13"/>
    <p:sldId id="2145707244" r:id="rId14"/>
    <p:sldId id="261" r:id="rId15"/>
    <p:sldId id="262" r:id="rId16"/>
  </p:sldIdLst>
  <p:sldSz cx="18288000" cy="10287000"/>
  <p:notesSz cx="6858000" cy="9144000"/>
  <p:embeddedFontLst>
    <p:embeddedFont>
      <p:font typeface="Baguet Script" panose="00000500000000000000" pitchFamily="2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Classic Bold" panose="020B0604020202020204" charset="0"/>
      <p:regular r:id="rId23"/>
      <p:bold r:id="rId24"/>
    </p:embeddedFont>
    <p:embeddedFont>
      <p:font typeface="Montserrat Italics" panose="020B0604020202020204" charset="0"/>
      <p:regular r:id="rId25"/>
      <p: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746"/>
    <a:srgbClr val="17A146"/>
    <a:srgbClr val="F4F4F4"/>
    <a:srgbClr val="F7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5E98F-50A8-456E-B009-598F77DECDBC}" v="15" dt="2024-10-25T01:36:28.642"/>
    <p1510:client id="{5A474CEB-C4E1-4AD6-B951-C9A5CCFD3DCD}" v="1" dt="2024-10-24T20:45:02.032"/>
    <p1510:client id="{5F5CA586-8A34-42D0-8309-09316033E2A2}" v="20" dt="2024-10-24T20:43:20.937"/>
    <p1510:client id="{9FD32699-DA0C-4C25-99DF-568401468106}" v="59" dt="2024-10-24T13:55:41.954"/>
    <p1510:client id="{A33AB8EC-5785-4A1B-B1D9-0E27F9B87D38}" v="1" dt="2024-10-24T20:46:35.746"/>
    <p1510:client id="{AA164D04-CF09-496E-8B4D-19F0D28219DE}" v="5" dt="2024-10-24T12:38:04.617"/>
    <p1510:client id="{B31A4DC4-BE43-49C0-A8DF-429290C8D668}" v="84" dt="2024-10-24T13:54:24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6.xml" Id="rId13" /><Relationship Type="http://schemas.openxmlformats.org/officeDocument/2006/relationships/font" Target="/ppt/fonts/font1.fntdata" Id="rId18" /><Relationship Type="http://schemas.openxmlformats.org/officeDocument/2006/relationships/font" Target="/ppt/fonts/font9.fntdata" Id="rId26" /><Relationship Type="http://schemas.openxmlformats.org/officeDocument/2006/relationships/customXml" Target="/customXml/item3.xml" Id="rId3" /><Relationship Type="http://schemas.openxmlformats.org/officeDocument/2006/relationships/font" Target="/ppt/fonts/font4.fntdata" Id="rId21" /><Relationship Type="http://schemas.openxmlformats.org/officeDocument/2006/relationships/tableStyles" Target="/ppt/tableStyles.xml" Id="rId34" /><Relationship Type="http://schemas.openxmlformats.org/officeDocument/2006/relationships/slide" Target="/ppt/slides/slide5.xml" Id="rId12" /><Relationship Type="http://schemas.openxmlformats.org/officeDocument/2006/relationships/notesMaster" Target="/ppt/notesMasters/notesMaster1.xml" Id="rId17" /><Relationship Type="http://schemas.openxmlformats.org/officeDocument/2006/relationships/font" Target="/ppt/fonts/font8.fntdata" Id="rId25" /><Relationship Type="http://schemas.openxmlformats.org/officeDocument/2006/relationships/theme" Target="/ppt/theme/theme1.xml" Id="rId33" /><Relationship Type="http://schemas.openxmlformats.org/officeDocument/2006/relationships/customXml" Target="/customXml/item2.xml" Id="rId2" /><Relationship Type="http://schemas.openxmlformats.org/officeDocument/2006/relationships/slide" Target="/ppt/slides/slide9.xml" Id="rId16" /><Relationship Type="http://schemas.openxmlformats.org/officeDocument/2006/relationships/font" Target="/ppt/fonts/font3.fntdata" Id="rId20" /><Relationship Type="http://schemas.openxmlformats.org/officeDocument/2006/relationships/font" Target="/ppt/fonts/font12.fntdata" Id="rId29" /><Relationship Type="http://schemas.openxmlformats.org/officeDocument/2006/relationships/customXml" Target="/customXml/item1.xml" Id="rId1" /><Relationship Type="http://schemas.openxmlformats.org/officeDocument/2006/relationships/slideMaster" Target="/ppt/slideMasters/slideMaster3.xml" Id="rId6" /><Relationship Type="http://schemas.openxmlformats.org/officeDocument/2006/relationships/slide" Target="/ppt/slides/slide4.xml" Id="rId11" /><Relationship Type="http://schemas.openxmlformats.org/officeDocument/2006/relationships/font" Target="/ppt/fonts/font7.fntdata" Id="rId24" /><Relationship Type="http://schemas.openxmlformats.org/officeDocument/2006/relationships/viewProps" Target="/ppt/viewProps.xml" Id="rId32" /><Relationship Type="http://schemas.openxmlformats.org/officeDocument/2006/relationships/slide" Target="/ppt/slides/slide8.xml" Id="rId15" /><Relationship Type="http://schemas.openxmlformats.org/officeDocument/2006/relationships/font" Target="/ppt/fonts/font6.fntdata" Id="rId23" /><Relationship Type="http://schemas.openxmlformats.org/officeDocument/2006/relationships/font" Target="/ppt/fonts/font11.fntdata" Id="rId28" /><Relationship Type="http://schemas.microsoft.com/office/2015/10/relationships/revisionInfo" Target="/ppt/revisionInfo.xml" Id="rId36" /><Relationship Type="http://schemas.openxmlformats.org/officeDocument/2006/relationships/slide" Target="/ppt/slides/slide3.xml" Id="rId10" /><Relationship Type="http://schemas.openxmlformats.org/officeDocument/2006/relationships/font" Target="/ppt/fonts/font2.fntdata" Id="rId19" /><Relationship Type="http://schemas.openxmlformats.org/officeDocument/2006/relationships/presProps" Target="/ppt/presProps.xml" Id="rId31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2.xml" Id="rId9" /><Relationship Type="http://schemas.openxmlformats.org/officeDocument/2006/relationships/slide" Target="/ppt/slides/slide7.xml" Id="rId14" /><Relationship Type="http://schemas.openxmlformats.org/officeDocument/2006/relationships/font" Target="/ppt/fonts/font5.fntdata" Id="rId22" /><Relationship Type="http://schemas.openxmlformats.org/officeDocument/2006/relationships/font" Target="/ppt/fonts/font10.fntdata" Id="rId27" /><Relationship Type="http://schemas.openxmlformats.org/officeDocument/2006/relationships/font" Target="/ppt/fonts/font13.fntdata" Id="rId30" /><Relationship Type="http://schemas.microsoft.com/office/2016/11/relationships/changesInfo" Target="/ppt/changesInfos/changesInfo1.xml" Id="rId35" /><Relationship Type="http://schemas.openxmlformats.org/officeDocument/2006/relationships/slide" Target="/ppt/slides/slide1.xml" Id="rId8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n Chatlapalli" userId="a6d30a48-8044-4d04-b4b6-673f41bde3de" providerId="ADAL" clId="{5A474CEB-C4E1-4AD6-B951-C9A5CCFD3DCD}"/>
    <pc:docChg chg="custSel delSld modSld">
      <pc:chgData name="Naveen Chatlapalli" userId="a6d30a48-8044-4d04-b4b6-673f41bde3de" providerId="ADAL" clId="{5A474CEB-C4E1-4AD6-B951-C9A5CCFD3DCD}" dt="2024-10-24T20:45:17.680" v="2" actId="47"/>
      <pc:docMkLst>
        <pc:docMk/>
      </pc:docMkLst>
      <pc:sldChg chg="del">
        <pc:chgData name="Naveen Chatlapalli" userId="a6d30a48-8044-4d04-b4b6-673f41bde3de" providerId="ADAL" clId="{5A474CEB-C4E1-4AD6-B951-C9A5CCFD3DCD}" dt="2024-10-24T20:45:17.680" v="2" actId="47"/>
        <pc:sldMkLst>
          <pc:docMk/>
          <pc:sldMk cId="2296073807" sldId="282"/>
        </pc:sldMkLst>
      </pc:sldChg>
      <pc:sldChg chg="delSp mod">
        <pc:chgData name="Naveen Chatlapalli" userId="a6d30a48-8044-4d04-b4b6-673f41bde3de" providerId="ADAL" clId="{5A474CEB-C4E1-4AD6-B951-C9A5CCFD3DCD}" dt="2024-10-24T20:45:04.404" v="1" actId="478"/>
        <pc:sldMkLst>
          <pc:docMk/>
          <pc:sldMk cId="24627762" sldId="2145707244"/>
        </pc:sldMkLst>
        <pc:spChg chg="del">
          <ac:chgData name="Naveen Chatlapalli" userId="a6d30a48-8044-4d04-b4b6-673f41bde3de" providerId="ADAL" clId="{5A474CEB-C4E1-4AD6-B951-C9A5CCFD3DCD}" dt="2024-10-24T20:45:04.404" v="1" actId="478"/>
          <ac:spMkLst>
            <pc:docMk/>
            <pc:sldMk cId="24627762" sldId="2145707244"/>
            <ac:spMk id="5" creationId="{8D309AB3-1A3A-4A6C-A08C-65820A3C9CD3}"/>
          </ac:spMkLst>
        </pc:spChg>
        <pc:picChg chg="del">
          <ac:chgData name="Naveen Chatlapalli" userId="a6d30a48-8044-4d04-b4b6-673f41bde3de" providerId="ADAL" clId="{5A474CEB-C4E1-4AD6-B951-C9A5CCFD3DCD}" dt="2024-10-24T20:45:02.029" v="0" actId="478"/>
          <ac:picMkLst>
            <pc:docMk/>
            <pc:sldMk cId="24627762" sldId="2145707244"/>
            <ac:picMk id="5122" creationId="{2FFE9E63-638A-42C6-434C-F63B8BEBBB5F}"/>
          </ac:picMkLst>
        </pc:picChg>
      </pc:sldChg>
    </pc:docChg>
  </pc:docChgLst>
  <pc:docChgLst>
    <pc:chgData name="Naveen Chatlapalli" userId="a6d30a48-8044-4d04-b4b6-673f41bde3de" providerId="ADAL" clId="{4F15E98F-50A8-456E-B009-598F77DECDBC}"/>
    <pc:docChg chg="modSld">
      <pc:chgData name="Naveen Chatlapalli" userId="a6d30a48-8044-4d04-b4b6-673f41bde3de" providerId="ADAL" clId="{4F15E98F-50A8-456E-B009-598F77DECDBC}" dt="2024-10-25T01:10:36.564" v="45" actId="20577"/>
      <pc:docMkLst>
        <pc:docMk/>
      </pc:docMkLst>
      <pc:sldChg chg="modSp mod">
        <pc:chgData name="Naveen Chatlapalli" userId="a6d30a48-8044-4d04-b4b6-673f41bde3de" providerId="ADAL" clId="{4F15E98F-50A8-456E-B009-598F77DECDBC}" dt="2024-10-25T01:10:36.564" v="45" actId="20577"/>
        <pc:sldMkLst>
          <pc:docMk/>
          <pc:sldMk cId="24627762" sldId="2145707244"/>
        </pc:sldMkLst>
        <pc:spChg chg="mod">
          <ac:chgData name="Naveen Chatlapalli" userId="a6d30a48-8044-4d04-b4b6-673f41bde3de" providerId="ADAL" clId="{4F15E98F-50A8-456E-B009-598F77DECDBC}" dt="2024-10-25T01:10:36.564" v="45" actId="20577"/>
          <ac:spMkLst>
            <pc:docMk/>
            <pc:sldMk cId="24627762" sldId="2145707244"/>
            <ac:spMk id="2" creationId="{7F291558-22D6-43FE-B883-412BB76036EB}"/>
          </ac:spMkLst>
        </pc:spChg>
        <pc:spChg chg="mod">
          <ac:chgData name="Naveen Chatlapalli" userId="a6d30a48-8044-4d04-b4b6-673f41bde3de" providerId="ADAL" clId="{4F15E98F-50A8-456E-B009-598F77DECDBC}" dt="2024-10-25T01:10:23.229" v="38" actId="108"/>
          <ac:spMkLst>
            <pc:docMk/>
            <pc:sldMk cId="24627762" sldId="2145707244"/>
            <ac:spMk id="15" creationId="{19B84896-3B7B-9DB9-8464-9E4EB2221A8C}"/>
          </ac:spMkLst>
        </pc:spChg>
      </pc:sldChg>
      <pc:sldChg chg="modSp mod">
        <pc:chgData name="Naveen Chatlapalli" userId="a6d30a48-8044-4d04-b4b6-673f41bde3de" providerId="ADAL" clId="{4F15E98F-50A8-456E-B009-598F77DECDBC}" dt="2024-10-24T21:47:47.672" v="0" actId="108"/>
        <pc:sldMkLst>
          <pc:docMk/>
          <pc:sldMk cId="1568751633" sldId="2147469949"/>
        </pc:sldMkLst>
        <pc:spChg chg="mod">
          <ac:chgData name="Naveen Chatlapalli" userId="a6d30a48-8044-4d04-b4b6-673f41bde3de" providerId="ADAL" clId="{4F15E98F-50A8-456E-B009-598F77DECDBC}" dt="2024-10-24T21:47:47.672" v="0" actId="108"/>
          <ac:spMkLst>
            <pc:docMk/>
            <pc:sldMk cId="1568751633" sldId="2147469949"/>
            <ac:spMk id="4" creationId="{A5C5CF15-0F32-7C43-DE82-70D63F2B4FD1}"/>
          </ac:spMkLst>
        </pc:spChg>
      </pc:sldChg>
      <pc:sldChg chg="modSp mod">
        <pc:chgData name="Naveen Chatlapalli" userId="a6d30a48-8044-4d04-b4b6-673f41bde3de" providerId="ADAL" clId="{4F15E98F-50A8-456E-B009-598F77DECDBC}" dt="2024-10-25T01:10:15.884" v="37" actId="1076"/>
        <pc:sldMkLst>
          <pc:docMk/>
          <pc:sldMk cId="3253412609" sldId="2147469960"/>
        </pc:sldMkLst>
        <pc:spChg chg="mod">
          <ac:chgData name="Naveen Chatlapalli" userId="a6d30a48-8044-4d04-b4b6-673f41bde3de" providerId="ADAL" clId="{4F15E98F-50A8-456E-B009-598F77DECDBC}" dt="2024-10-25T01:10:15.884" v="37" actId="1076"/>
          <ac:spMkLst>
            <pc:docMk/>
            <pc:sldMk cId="3253412609" sldId="2147469960"/>
            <ac:spMk id="4" creationId="{6127DF86-6D19-FFBC-F9CB-7E59F380974E}"/>
          </ac:spMkLst>
        </pc:spChg>
      </pc:sldChg>
    </pc:docChg>
  </pc:docChgLst>
  <pc:docChgLst>
    <pc:chgData name="Naveen Chatlapalli" userId="a6d30a48-8044-4d04-b4b6-673f41bde3de" providerId="ADAL" clId="{A33AB8EC-5785-4A1B-B1D9-0E27F9B87D38}"/>
    <pc:docChg chg="undo custSel modSld">
      <pc:chgData name="Naveen Chatlapalli" userId="a6d30a48-8044-4d04-b4b6-673f41bde3de" providerId="ADAL" clId="{A33AB8EC-5785-4A1B-B1D9-0E27F9B87D38}" dt="2024-10-24T20:46:35.747" v="3" actId="478"/>
      <pc:docMkLst>
        <pc:docMk/>
      </pc:docMkLst>
      <pc:sldChg chg="modSp mod">
        <pc:chgData name="Naveen Chatlapalli" userId="a6d30a48-8044-4d04-b4b6-673f41bde3de" providerId="ADAL" clId="{A33AB8EC-5785-4A1B-B1D9-0E27F9B87D38}" dt="2024-10-24T20:46:21.290" v="1" actId="1076"/>
        <pc:sldMkLst>
          <pc:docMk/>
          <pc:sldMk cId="24627762" sldId="2145707244"/>
        </pc:sldMkLst>
        <pc:spChg chg="mod">
          <ac:chgData name="Naveen Chatlapalli" userId="a6d30a48-8044-4d04-b4b6-673f41bde3de" providerId="ADAL" clId="{A33AB8EC-5785-4A1B-B1D9-0E27F9B87D38}" dt="2024-10-24T20:46:21.290" v="1" actId="1076"/>
          <ac:spMkLst>
            <pc:docMk/>
            <pc:sldMk cId="24627762" sldId="2145707244"/>
            <ac:spMk id="2" creationId="{7F291558-22D6-43FE-B883-412BB76036EB}"/>
          </ac:spMkLst>
        </pc:spChg>
        <pc:spChg chg="mod">
          <ac:chgData name="Naveen Chatlapalli" userId="a6d30a48-8044-4d04-b4b6-673f41bde3de" providerId="ADAL" clId="{A33AB8EC-5785-4A1B-B1D9-0E27F9B87D38}" dt="2024-10-24T20:46:18.175" v="0" actId="1076"/>
          <ac:spMkLst>
            <pc:docMk/>
            <pc:sldMk cId="24627762" sldId="2145707244"/>
            <ac:spMk id="15" creationId="{19B84896-3B7B-9DB9-8464-9E4EB2221A8C}"/>
          </ac:spMkLst>
        </pc:spChg>
      </pc:sldChg>
      <pc:sldChg chg="addSp delSp mod">
        <pc:chgData name="Naveen Chatlapalli" userId="a6d30a48-8044-4d04-b4b6-673f41bde3de" providerId="ADAL" clId="{A33AB8EC-5785-4A1B-B1D9-0E27F9B87D38}" dt="2024-10-24T20:46:35.747" v="3" actId="478"/>
        <pc:sldMkLst>
          <pc:docMk/>
          <pc:sldMk cId="1568751633" sldId="2147469949"/>
        </pc:sldMkLst>
        <pc:picChg chg="add del">
          <ac:chgData name="Naveen Chatlapalli" userId="a6d30a48-8044-4d04-b4b6-673f41bde3de" providerId="ADAL" clId="{A33AB8EC-5785-4A1B-B1D9-0E27F9B87D38}" dt="2024-10-24T20:46:35.747" v="3" actId="478"/>
          <ac:picMkLst>
            <pc:docMk/>
            <pc:sldMk cId="1568751633" sldId="2147469949"/>
            <ac:picMk id="13" creationId="{4A3C60DF-DF5A-A627-D8C9-CCFBB6394F6B}"/>
          </ac:picMkLst>
        </pc:picChg>
      </pc:sldChg>
    </pc:docChg>
  </pc:docChgLst>
  <pc:docChgLst>
    <pc:chgData name="Naveen Chatlapalli" userId="a6d30a48-8044-4d04-b4b6-673f41bde3de" providerId="ADAL" clId="{5F5CA586-8A34-42D0-8309-09316033E2A2}"/>
    <pc:docChg chg="undo custSel addSld delSld modSld delMainMaster">
      <pc:chgData name="Naveen Chatlapalli" userId="a6d30a48-8044-4d04-b4b6-673f41bde3de" providerId="ADAL" clId="{5F5CA586-8A34-42D0-8309-09316033E2A2}" dt="2024-10-24T20:43:50.551" v="172" actId="47"/>
      <pc:docMkLst>
        <pc:docMk/>
      </pc:docMkLst>
      <pc:sldChg chg="modSp mod">
        <pc:chgData name="Naveen Chatlapalli" userId="a6d30a48-8044-4d04-b4b6-673f41bde3de" providerId="ADAL" clId="{5F5CA586-8A34-42D0-8309-09316033E2A2}" dt="2024-10-24T20:40:59.506" v="61" actId="20577"/>
        <pc:sldMkLst>
          <pc:docMk/>
          <pc:sldMk cId="0" sldId="256"/>
        </pc:sldMkLst>
        <pc:spChg chg="mod">
          <ac:chgData name="Naveen Chatlapalli" userId="a6d30a48-8044-4d04-b4b6-673f41bde3de" providerId="ADAL" clId="{5F5CA586-8A34-42D0-8309-09316033E2A2}" dt="2024-10-24T20:40:59.506" v="61" actId="20577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Naveen Chatlapalli" userId="a6d30a48-8044-4d04-b4b6-673f41bde3de" providerId="ADAL" clId="{5F5CA586-8A34-42D0-8309-09316033E2A2}" dt="2024-10-24T20:41:03.917" v="63" actId="47"/>
        <pc:sldMkLst>
          <pc:docMk/>
          <pc:sldMk cId="0" sldId="257"/>
        </pc:sldMkLst>
      </pc:sldChg>
      <pc:sldChg chg="add del">
        <pc:chgData name="Naveen Chatlapalli" userId="a6d30a48-8044-4d04-b4b6-673f41bde3de" providerId="ADAL" clId="{5F5CA586-8A34-42D0-8309-09316033E2A2}" dt="2024-10-24T20:43:50.551" v="172" actId="47"/>
        <pc:sldMkLst>
          <pc:docMk/>
          <pc:sldMk cId="0" sldId="261"/>
        </pc:sldMkLst>
      </pc:sldChg>
      <pc:sldChg chg="del">
        <pc:chgData name="Naveen Chatlapalli" userId="a6d30a48-8044-4d04-b4b6-673f41bde3de" providerId="ADAL" clId="{5F5CA586-8A34-42D0-8309-09316033E2A2}" dt="2024-10-24T20:42:36.428" v="123" actId="47"/>
        <pc:sldMkLst>
          <pc:docMk/>
          <pc:sldMk cId="3806207185" sldId="263"/>
        </pc:sldMkLst>
      </pc:sldChg>
      <pc:sldChg chg="del">
        <pc:chgData name="Naveen Chatlapalli" userId="a6d30a48-8044-4d04-b4b6-673f41bde3de" providerId="ADAL" clId="{5F5CA586-8A34-42D0-8309-09316033E2A2}" dt="2024-10-24T20:42:42.649" v="124" actId="47"/>
        <pc:sldMkLst>
          <pc:docMk/>
          <pc:sldMk cId="237702324" sldId="274"/>
        </pc:sldMkLst>
      </pc:sldChg>
      <pc:sldChg chg="del">
        <pc:chgData name="Naveen Chatlapalli" userId="a6d30a48-8044-4d04-b4b6-673f41bde3de" providerId="ADAL" clId="{5F5CA586-8A34-42D0-8309-09316033E2A2}" dt="2024-10-24T20:41:08.255" v="68" actId="47"/>
        <pc:sldMkLst>
          <pc:docMk/>
          <pc:sldMk cId="0" sldId="277"/>
        </pc:sldMkLst>
      </pc:sldChg>
      <pc:sldChg chg="del">
        <pc:chgData name="Naveen Chatlapalli" userId="a6d30a48-8044-4d04-b4b6-673f41bde3de" providerId="ADAL" clId="{5F5CA586-8A34-42D0-8309-09316033E2A2}" dt="2024-10-24T20:41:16.295" v="74" actId="47"/>
        <pc:sldMkLst>
          <pc:docMk/>
          <pc:sldMk cId="0" sldId="278"/>
        </pc:sldMkLst>
      </pc:sldChg>
      <pc:sldChg chg="del">
        <pc:chgData name="Naveen Chatlapalli" userId="a6d30a48-8044-4d04-b4b6-673f41bde3de" providerId="ADAL" clId="{5F5CA586-8A34-42D0-8309-09316033E2A2}" dt="2024-10-24T20:41:09.038" v="70" actId="47"/>
        <pc:sldMkLst>
          <pc:docMk/>
          <pc:sldMk cId="366535628" sldId="280"/>
        </pc:sldMkLst>
      </pc:sldChg>
      <pc:sldChg chg="del">
        <pc:chgData name="Naveen Chatlapalli" userId="a6d30a48-8044-4d04-b4b6-673f41bde3de" providerId="ADAL" clId="{5F5CA586-8A34-42D0-8309-09316033E2A2}" dt="2024-10-24T20:41:08.619" v="69" actId="47"/>
        <pc:sldMkLst>
          <pc:docMk/>
          <pc:sldMk cId="407449993" sldId="2145707196"/>
        </pc:sldMkLst>
      </pc:sldChg>
      <pc:sldChg chg="del">
        <pc:chgData name="Naveen Chatlapalli" userId="a6d30a48-8044-4d04-b4b6-673f41bde3de" providerId="ADAL" clId="{5F5CA586-8A34-42D0-8309-09316033E2A2}" dt="2024-10-24T20:43:42.703" v="168" actId="47"/>
        <pc:sldMkLst>
          <pc:docMk/>
          <pc:sldMk cId="2323540370" sldId="2145707235"/>
        </pc:sldMkLst>
      </pc:sldChg>
      <pc:sldChg chg="delSp modSp mod delAnim">
        <pc:chgData name="Naveen Chatlapalli" userId="a6d30a48-8044-4d04-b4b6-673f41bde3de" providerId="ADAL" clId="{5F5CA586-8A34-42D0-8309-09316033E2A2}" dt="2024-10-24T20:43:28.930" v="165" actId="20577"/>
        <pc:sldMkLst>
          <pc:docMk/>
          <pc:sldMk cId="24627762" sldId="2145707244"/>
        </pc:sldMkLst>
        <pc:spChg chg="mod">
          <ac:chgData name="Naveen Chatlapalli" userId="a6d30a48-8044-4d04-b4b6-673f41bde3de" providerId="ADAL" clId="{5F5CA586-8A34-42D0-8309-09316033E2A2}" dt="2024-10-24T20:43:28.930" v="165" actId="20577"/>
          <ac:spMkLst>
            <pc:docMk/>
            <pc:sldMk cId="24627762" sldId="2145707244"/>
            <ac:spMk id="2" creationId="{7F291558-22D6-43FE-B883-412BB76036EB}"/>
          </ac:spMkLst>
        </pc:spChg>
        <pc:spChg chg="del">
          <ac:chgData name="Naveen Chatlapalli" userId="a6d30a48-8044-4d04-b4b6-673f41bde3de" providerId="ADAL" clId="{5F5CA586-8A34-42D0-8309-09316033E2A2}" dt="2024-10-24T20:43:11.769" v="139" actId="478"/>
          <ac:spMkLst>
            <pc:docMk/>
            <pc:sldMk cId="24627762" sldId="2145707244"/>
            <ac:spMk id="3" creationId="{F8E2D5BC-E488-C29E-BAFE-F5793C697257}"/>
          </ac:spMkLst>
        </pc:spChg>
        <pc:spChg chg="del">
          <ac:chgData name="Naveen Chatlapalli" userId="a6d30a48-8044-4d04-b4b6-673f41bde3de" providerId="ADAL" clId="{5F5CA586-8A34-42D0-8309-09316033E2A2}" dt="2024-10-24T20:43:06.691" v="137" actId="478"/>
          <ac:spMkLst>
            <pc:docMk/>
            <pc:sldMk cId="24627762" sldId="2145707244"/>
            <ac:spMk id="6" creationId="{56EF773A-A184-465B-9656-D969211DC557}"/>
          </ac:spMkLst>
        </pc:spChg>
        <pc:spChg chg="mod">
          <ac:chgData name="Naveen Chatlapalli" userId="a6d30a48-8044-4d04-b4b6-673f41bde3de" providerId="ADAL" clId="{5F5CA586-8A34-42D0-8309-09316033E2A2}" dt="2024-10-24T20:43:24.409" v="159" actId="1076"/>
          <ac:spMkLst>
            <pc:docMk/>
            <pc:sldMk cId="24627762" sldId="2145707244"/>
            <ac:spMk id="15" creationId="{19B84896-3B7B-9DB9-8464-9E4EB2221A8C}"/>
          </ac:spMkLst>
        </pc:spChg>
        <pc:spChg chg="del">
          <ac:chgData name="Naveen Chatlapalli" userId="a6d30a48-8044-4d04-b4b6-673f41bde3de" providerId="ADAL" clId="{5F5CA586-8A34-42D0-8309-09316033E2A2}" dt="2024-10-24T20:42:59.451" v="133" actId="478"/>
          <ac:spMkLst>
            <pc:docMk/>
            <pc:sldMk cId="24627762" sldId="2145707244"/>
            <ac:spMk id="21" creationId="{5BD66175-7A26-B72F-6B53-FE6F9AE0E483}"/>
          </ac:spMkLst>
        </pc:spChg>
        <pc:spChg chg="del">
          <ac:chgData name="Naveen Chatlapalli" userId="a6d30a48-8044-4d04-b4b6-673f41bde3de" providerId="ADAL" clId="{5F5CA586-8A34-42D0-8309-09316033E2A2}" dt="2024-10-24T20:43:03.682" v="136" actId="478"/>
          <ac:spMkLst>
            <pc:docMk/>
            <pc:sldMk cId="24627762" sldId="2145707244"/>
            <ac:spMk id="25" creationId="{279BD1CC-B0CC-A84D-9B29-5D02EEAF91CE}"/>
          </ac:spMkLst>
        </pc:spChg>
        <pc:spChg chg="del">
          <ac:chgData name="Naveen Chatlapalli" userId="a6d30a48-8044-4d04-b4b6-673f41bde3de" providerId="ADAL" clId="{5F5CA586-8A34-42D0-8309-09316033E2A2}" dt="2024-10-24T20:43:06.691" v="137" actId="478"/>
          <ac:spMkLst>
            <pc:docMk/>
            <pc:sldMk cId="24627762" sldId="2145707244"/>
            <ac:spMk id="27" creationId="{6ED9B85A-822B-AD16-9EF4-629DB49E53A7}"/>
          </ac:spMkLst>
        </pc:spChg>
        <pc:spChg chg="del">
          <ac:chgData name="Naveen Chatlapalli" userId="a6d30a48-8044-4d04-b4b6-673f41bde3de" providerId="ADAL" clId="{5F5CA586-8A34-42D0-8309-09316033E2A2}" dt="2024-10-24T20:42:57.074" v="131" actId="478"/>
          <ac:spMkLst>
            <pc:docMk/>
            <pc:sldMk cId="24627762" sldId="2145707244"/>
            <ac:spMk id="31" creationId="{CDCB8B62-2D8C-5A4D-1C7F-E0DD075A59A7}"/>
          </ac:spMkLst>
        </pc:spChg>
        <pc:spChg chg="del">
          <ac:chgData name="Naveen Chatlapalli" userId="a6d30a48-8044-4d04-b4b6-673f41bde3de" providerId="ADAL" clId="{5F5CA586-8A34-42D0-8309-09316033E2A2}" dt="2024-10-24T20:42:47.972" v="126" actId="478"/>
          <ac:spMkLst>
            <pc:docMk/>
            <pc:sldMk cId="24627762" sldId="2145707244"/>
            <ac:spMk id="38" creationId="{B4328066-7E20-827A-D36E-FE0A219BA8A8}"/>
          </ac:spMkLst>
        </pc:spChg>
        <pc:spChg chg="del">
          <ac:chgData name="Naveen Chatlapalli" userId="a6d30a48-8044-4d04-b4b6-673f41bde3de" providerId="ADAL" clId="{5F5CA586-8A34-42D0-8309-09316033E2A2}" dt="2024-10-24T20:42:51.917" v="128" actId="478"/>
          <ac:spMkLst>
            <pc:docMk/>
            <pc:sldMk cId="24627762" sldId="2145707244"/>
            <ac:spMk id="39" creationId="{CFF4110F-7AC3-EFF8-C865-CB504D57316A}"/>
          </ac:spMkLst>
        </pc:spChg>
        <pc:spChg chg="del">
          <ac:chgData name="Naveen Chatlapalli" userId="a6d30a48-8044-4d04-b4b6-673f41bde3de" providerId="ADAL" clId="{5F5CA586-8A34-42D0-8309-09316033E2A2}" dt="2024-10-24T20:42:54.565" v="130" actId="478"/>
          <ac:spMkLst>
            <pc:docMk/>
            <pc:sldMk cId="24627762" sldId="2145707244"/>
            <ac:spMk id="40" creationId="{8C29FB9B-E5D6-5C70-31DA-1BC6FF093C75}"/>
          </ac:spMkLst>
        </pc:spChg>
        <pc:picChg chg="del">
          <ac:chgData name="Naveen Chatlapalli" userId="a6d30a48-8044-4d04-b4b6-673f41bde3de" providerId="ADAL" clId="{5F5CA586-8A34-42D0-8309-09316033E2A2}" dt="2024-10-24T20:43:10.337" v="138" actId="478"/>
          <ac:picMkLst>
            <pc:docMk/>
            <pc:sldMk cId="24627762" sldId="2145707244"/>
            <ac:picMk id="4" creationId="{EB8A96E0-AE76-B8FB-E7A8-9D1E21E95262}"/>
          </ac:picMkLst>
        </pc:picChg>
        <pc:picChg chg="del">
          <ac:chgData name="Naveen Chatlapalli" userId="a6d30a48-8044-4d04-b4b6-673f41bde3de" providerId="ADAL" clId="{5F5CA586-8A34-42D0-8309-09316033E2A2}" dt="2024-10-24T20:43:00.265" v="134" actId="478"/>
          <ac:picMkLst>
            <pc:docMk/>
            <pc:sldMk cId="24627762" sldId="2145707244"/>
            <ac:picMk id="14" creationId="{13AF8363-5D39-2187-75C2-16817DA598E6}"/>
          </ac:picMkLst>
        </pc:picChg>
        <pc:picChg chg="del">
          <ac:chgData name="Naveen Chatlapalli" userId="a6d30a48-8044-4d04-b4b6-673f41bde3de" providerId="ADAL" clId="{5F5CA586-8A34-42D0-8309-09316033E2A2}" dt="2024-10-24T20:43:10.337" v="138" actId="478"/>
          <ac:picMkLst>
            <pc:docMk/>
            <pc:sldMk cId="24627762" sldId="2145707244"/>
            <ac:picMk id="18" creationId="{11EB4847-496C-5695-10F0-D7A289FEC505}"/>
          </ac:picMkLst>
        </pc:picChg>
        <pc:picChg chg="del">
          <ac:chgData name="Naveen Chatlapalli" userId="a6d30a48-8044-4d04-b4b6-673f41bde3de" providerId="ADAL" clId="{5F5CA586-8A34-42D0-8309-09316033E2A2}" dt="2024-10-24T20:43:10.337" v="138" actId="478"/>
          <ac:picMkLst>
            <pc:docMk/>
            <pc:sldMk cId="24627762" sldId="2145707244"/>
            <ac:picMk id="26" creationId="{2E3A964A-1C72-A941-5EFF-49913215701E}"/>
          </ac:picMkLst>
        </pc:picChg>
        <pc:picChg chg="del">
          <ac:chgData name="Naveen Chatlapalli" userId="a6d30a48-8044-4d04-b4b6-673f41bde3de" providerId="ADAL" clId="{5F5CA586-8A34-42D0-8309-09316033E2A2}" dt="2024-10-24T20:43:00.881" v="135" actId="478"/>
          <ac:picMkLst>
            <pc:docMk/>
            <pc:sldMk cId="24627762" sldId="2145707244"/>
            <ac:picMk id="28" creationId="{9F2BB9D6-A54F-604E-5767-E23149FC6AE9}"/>
          </ac:picMkLst>
        </pc:picChg>
        <pc:picChg chg="del">
          <ac:chgData name="Naveen Chatlapalli" userId="a6d30a48-8044-4d04-b4b6-673f41bde3de" providerId="ADAL" clId="{5F5CA586-8A34-42D0-8309-09316033E2A2}" dt="2024-10-24T20:42:58.042" v="132" actId="478"/>
          <ac:picMkLst>
            <pc:docMk/>
            <pc:sldMk cId="24627762" sldId="2145707244"/>
            <ac:picMk id="29" creationId="{8BB5A914-EA62-36FF-08C0-F5A50A29FDF4}"/>
          </ac:picMkLst>
        </pc:picChg>
        <pc:picChg chg="del">
          <ac:chgData name="Naveen Chatlapalli" userId="a6d30a48-8044-4d04-b4b6-673f41bde3de" providerId="ADAL" clId="{5F5CA586-8A34-42D0-8309-09316033E2A2}" dt="2024-10-24T20:42:52.866" v="129" actId="478"/>
          <ac:picMkLst>
            <pc:docMk/>
            <pc:sldMk cId="24627762" sldId="2145707244"/>
            <ac:picMk id="36" creationId="{CD67FD81-D359-EB75-CA65-76C9CAB6E467}"/>
          </ac:picMkLst>
        </pc:picChg>
        <pc:picChg chg="del">
          <ac:chgData name="Naveen Chatlapalli" userId="a6d30a48-8044-4d04-b4b6-673f41bde3de" providerId="ADAL" clId="{5F5CA586-8A34-42D0-8309-09316033E2A2}" dt="2024-10-24T20:42:50.373" v="127" actId="478"/>
          <ac:picMkLst>
            <pc:docMk/>
            <pc:sldMk cId="24627762" sldId="2145707244"/>
            <ac:picMk id="37" creationId="{D7591FA3-57B8-235C-6D11-839C964DE313}"/>
          </ac:picMkLst>
        </pc:picChg>
      </pc:sldChg>
      <pc:sldChg chg="modSp mod">
        <pc:chgData name="Naveen Chatlapalli" userId="a6d30a48-8044-4d04-b4b6-673f41bde3de" providerId="ADAL" clId="{5F5CA586-8A34-42D0-8309-09316033E2A2}" dt="2024-10-24T20:40:37.067" v="40" actId="6549"/>
        <pc:sldMkLst>
          <pc:docMk/>
          <pc:sldMk cId="1568751633" sldId="2147469949"/>
        </pc:sldMkLst>
        <pc:spChg chg="mod">
          <ac:chgData name="Naveen Chatlapalli" userId="a6d30a48-8044-4d04-b4b6-673f41bde3de" providerId="ADAL" clId="{5F5CA586-8A34-42D0-8309-09316033E2A2}" dt="2024-10-24T20:40:37.067" v="40" actId="6549"/>
          <ac:spMkLst>
            <pc:docMk/>
            <pc:sldMk cId="1568751633" sldId="2147469949"/>
            <ac:spMk id="4" creationId="{A5C5CF15-0F32-7C43-DE82-70D63F2B4FD1}"/>
          </ac:spMkLst>
        </pc:spChg>
        <pc:spChg chg="mod">
          <ac:chgData name="Naveen Chatlapalli" userId="a6d30a48-8044-4d04-b4b6-673f41bde3de" providerId="ADAL" clId="{5F5CA586-8A34-42D0-8309-09316033E2A2}" dt="2024-10-24T20:40:30.034" v="38" actId="20577"/>
          <ac:spMkLst>
            <pc:docMk/>
            <pc:sldMk cId="1568751633" sldId="2147469949"/>
            <ac:spMk id="6" creationId="{EB55B3EE-64F0-4621-5664-DAE5555E1888}"/>
          </ac:spMkLst>
        </pc:spChg>
      </pc:sldChg>
      <pc:sldChg chg="del">
        <pc:chgData name="Naveen Chatlapalli" userId="a6d30a48-8044-4d04-b4b6-673f41bde3de" providerId="ADAL" clId="{5F5CA586-8A34-42D0-8309-09316033E2A2}" dt="2024-10-24T20:43:48.074" v="170" actId="47"/>
        <pc:sldMkLst>
          <pc:docMk/>
          <pc:sldMk cId="4040506616" sldId="2147469951"/>
        </pc:sldMkLst>
      </pc:sldChg>
      <pc:sldChg chg="del">
        <pc:chgData name="Naveen Chatlapalli" userId="a6d30a48-8044-4d04-b4b6-673f41bde3de" providerId="ADAL" clId="{5F5CA586-8A34-42D0-8309-09316033E2A2}" dt="2024-10-24T20:42:43.804" v="125" actId="47"/>
        <pc:sldMkLst>
          <pc:docMk/>
          <pc:sldMk cId="3959260887" sldId="2147469952"/>
        </pc:sldMkLst>
      </pc:sldChg>
      <pc:sldChg chg="del">
        <pc:chgData name="Naveen Chatlapalli" userId="a6d30a48-8044-4d04-b4b6-673f41bde3de" providerId="ADAL" clId="{5F5CA586-8A34-42D0-8309-09316033E2A2}" dt="2024-10-24T20:43:41.085" v="167" actId="47"/>
        <pc:sldMkLst>
          <pc:docMk/>
          <pc:sldMk cId="2951459627" sldId="2147469953"/>
        </pc:sldMkLst>
      </pc:sldChg>
      <pc:sldChg chg="del">
        <pc:chgData name="Naveen Chatlapalli" userId="a6d30a48-8044-4d04-b4b6-673f41bde3de" providerId="ADAL" clId="{5F5CA586-8A34-42D0-8309-09316033E2A2}" dt="2024-10-24T20:41:09.679" v="71" actId="47"/>
        <pc:sldMkLst>
          <pc:docMk/>
          <pc:sldMk cId="2753547494" sldId="2147469954"/>
        </pc:sldMkLst>
      </pc:sldChg>
      <pc:sldChg chg="del">
        <pc:chgData name="Naveen Chatlapalli" userId="a6d30a48-8044-4d04-b4b6-673f41bde3de" providerId="ADAL" clId="{5F5CA586-8A34-42D0-8309-09316033E2A2}" dt="2024-10-24T20:41:11.866" v="73" actId="47"/>
        <pc:sldMkLst>
          <pc:docMk/>
          <pc:sldMk cId="1365242717" sldId="2147469956"/>
        </pc:sldMkLst>
      </pc:sldChg>
      <pc:sldChg chg="del">
        <pc:chgData name="Naveen Chatlapalli" userId="a6d30a48-8044-4d04-b4b6-673f41bde3de" providerId="ADAL" clId="{5F5CA586-8A34-42D0-8309-09316033E2A2}" dt="2024-10-24T20:43:36.242" v="166" actId="47"/>
        <pc:sldMkLst>
          <pc:docMk/>
          <pc:sldMk cId="1728981742" sldId="2147469957"/>
        </pc:sldMkLst>
      </pc:sldChg>
      <pc:sldChg chg="del">
        <pc:chgData name="Naveen Chatlapalli" userId="a6d30a48-8044-4d04-b4b6-673f41bde3de" providerId="ADAL" clId="{5F5CA586-8A34-42D0-8309-09316033E2A2}" dt="2024-10-24T20:43:46.856" v="169" actId="47"/>
        <pc:sldMkLst>
          <pc:docMk/>
          <pc:sldMk cId="1621617998" sldId="2147469958"/>
        </pc:sldMkLst>
      </pc:sldChg>
      <pc:sldChg chg="del">
        <pc:chgData name="Naveen Chatlapalli" userId="a6d30a48-8044-4d04-b4b6-673f41bde3de" providerId="ADAL" clId="{5F5CA586-8A34-42D0-8309-09316033E2A2}" dt="2024-10-24T20:41:11.763" v="72" actId="47"/>
        <pc:sldMkLst>
          <pc:docMk/>
          <pc:sldMk cId="1955331459" sldId="2147469959"/>
        </pc:sldMkLst>
      </pc:sldChg>
      <pc:sldChg chg="addSp delSp modSp mod">
        <pc:chgData name="Naveen Chatlapalli" userId="a6d30a48-8044-4d04-b4b6-673f41bde3de" providerId="ADAL" clId="{5F5CA586-8A34-42D0-8309-09316033E2A2}" dt="2024-10-24T20:42:32.039" v="122" actId="20577"/>
        <pc:sldMkLst>
          <pc:docMk/>
          <pc:sldMk cId="3253412609" sldId="2147469960"/>
        </pc:sldMkLst>
        <pc:spChg chg="del">
          <ac:chgData name="Naveen Chatlapalli" userId="a6d30a48-8044-4d04-b4b6-673f41bde3de" providerId="ADAL" clId="{5F5CA586-8A34-42D0-8309-09316033E2A2}" dt="2024-10-24T20:41:40.106" v="78" actId="478"/>
          <ac:spMkLst>
            <pc:docMk/>
            <pc:sldMk cId="3253412609" sldId="2147469960"/>
            <ac:spMk id="2" creationId="{F6423B7F-F530-2B64-C667-6E4142185D0F}"/>
          </ac:spMkLst>
        </pc:spChg>
        <pc:spChg chg="del">
          <ac:chgData name="Naveen Chatlapalli" userId="a6d30a48-8044-4d04-b4b6-673f41bde3de" providerId="ADAL" clId="{5F5CA586-8A34-42D0-8309-09316033E2A2}" dt="2024-10-24T20:41:27.688" v="75" actId="478"/>
          <ac:spMkLst>
            <pc:docMk/>
            <pc:sldMk cId="3253412609" sldId="2147469960"/>
            <ac:spMk id="3" creationId="{4DC83606-A0B5-BC40-D7E8-024CF597B9CC}"/>
          </ac:spMkLst>
        </pc:spChg>
        <pc:spChg chg="add mod">
          <ac:chgData name="Naveen Chatlapalli" userId="a6d30a48-8044-4d04-b4b6-673f41bde3de" providerId="ADAL" clId="{5F5CA586-8A34-42D0-8309-09316033E2A2}" dt="2024-10-24T20:42:07.133" v="115" actId="6549"/>
          <ac:spMkLst>
            <pc:docMk/>
            <pc:sldMk cId="3253412609" sldId="2147469960"/>
            <ac:spMk id="4" creationId="{6127DF86-6D19-FFBC-F9CB-7E59F380974E}"/>
          </ac:spMkLst>
        </pc:spChg>
        <pc:spChg chg="mod">
          <ac:chgData name="Naveen Chatlapalli" userId="a6d30a48-8044-4d04-b4b6-673f41bde3de" providerId="ADAL" clId="{5F5CA586-8A34-42D0-8309-09316033E2A2}" dt="2024-10-24T20:42:32.039" v="122" actId="20577"/>
          <ac:spMkLst>
            <pc:docMk/>
            <pc:sldMk cId="3253412609" sldId="2147469960"/>
            <ac:spMk id="11" creationId="{B5A59A73-0D99-DAE0-0EC7-E09CE4897395}"/>
          </ac:spMkLst>
        </pc:spChg>
        <pc:picChg chg="del">
          <ac:chgData name="Naveen Chatlapalli" userId="a6d30a48-8044-4d04-b4b6-673f41bde3de" providerId="ADAL" clId="{5F5CA586-8A34-42D0-8309-09316033E2A2}" dt="2024-10-24T20:41:29.625" v="76" actId="478"/>
          <ac:picMkLst>
            <pc:docMk/>
            <pc:sldMk cId="3253412609" sldId="2147469960"/>
            <ac:picMk id="5" creationId="{D79D1C77-53C7-2056-A995-128BF8352DEE}"/>
          </ac:picMkLst>
        </pc:picChg>
        <pc:picChg chg="del">
          <ac:chgData name="Naveen Chatlapalli" userId="a6d30a48-8044-4d04-b4b6-673f41bde3de" providerId="ADAL" clId="{5F5CA586-8A34-42D0-8309-09316033E2A2}" dt="2024-10-24T20:41:30.667" v="77" actId="478"/>
          <ac:picMkLst>
            <pc:docMk/>
            <pc:sldMk cId="3253412609" sldId="2147469960"/>
            <ac:picMk id="13" creationId="{02DC259A-553D-D2F6-B04D-F0EEAD070AC1}"/>
          </ac:picMkLst>
        </pc:picChg>
      </pc:sldChg>
      <pc:sldChg chg="del">
        <pc:chgData name="Naveen Chatlapalli" userId="a6d30a48-8044-4d04-b4b6-673f41bde3de" providerId="ADAL" clId="{5F5CA586-8A34-42D0-8309-09316033E2A2}" dt="2024-10-24T20:41:04.777" v="64" actId="47"/>
        <pc:sldMkLst>
          <pc:docMk/>
          <pc:sldMk cId="0" sldId="2147469961"/>
        </pc:sldMkLst>
      </pc:sldChg>
      <pc:sldChg chg="del">
        <pc:chgData name="Naveen Chatlapalli" userId="a6d30a48-8044-4d04-b4b6-673f41bde3de" providerId="ADAL" clId="{5F5CA586-8A34-42D0-8309-09316033E2A2}" dt="2024-10-24T20:41:05.211" v="65" actId="47"/>
        <pc:sldMkLst>
          <pc:docMk/>
          <pc:sldMk cId="2073167285" sldId="2147483631"/>
        </pc:sldMkLst>
      </pc:sldChg>
      <pc:sldChg chg="del">
        <pc:chgData name="Naveen Chatlapalli" userId="a6d30a48-8044-4d04-b4b6-673f41bde3de" providerId="ADAL" clId="{5F5CA586-8A34-42D0-8309-09316033E2A2}" dt="2024-10-24T20:41:03.111" v="62" actId="47"/>
        <pc:sldMkLst>
          <pc:docMk/>
          <pc:sldMk cId="1894254875" sldId="2147483633"/>
        </pc:sldMkLst>
      </pc:sldChg>
      <pc:sldChg chg="del">
        <pc:chgData name="Naveen Chatlapalli" userId="a6d30a48-8044-4d04-b4b6-673f41bde3de" providerId="ADAL" clId="{5F5CA586-8A34-42D0-8309-09316033E2A2}" dt="2024-10-24T20:41:06.095" v="67" actId="47"/>
        <pc:sldMkLst>
          <pc:docMk/>
          <pc:sldMk cId="1586482019" sldId="2147483634"/>
        </pc:sldMkLst>
      </pc:sldChg>
      <pc:sldChg chg="del">
        <pc:chgData name="Naveen Chatlapalli" userId="a6d30a48-8044-4d04-b4b6-673f41bde3de" providerId="ADAL" clId="{5F5CA586-8A34-42D0-8309-09316033E2A2}" dt="2024-10-24T20:41:05.629" v="66" actId="47"/>
        <pc:sldMkLst>
          <pc:docMk/>
          <pc:sldMk cId="4158083789" sldId="2147483636"/>
        </pc:sldMkLst>
      </pc:sldChg>
      <pc:sldMasterChg chg="del delSldLayout">
        <pc:chgData name="Naveen Chatlapalli" userId="a6d30a48-8044-4d04-b4b6-673f41bde3de" providerId="ADAL" clId="{5F5CA586-8A34-42D0-8309-09316033E2A2}" dt="2024-10-24T20:41:05.629" v="66" actId="47"/>
        <pc:sldMasterMkLst>
          <pc:docMk/>
          <pc:sldMasterMk cId="2001029243" sldId="2147483688"/>
        </pc:sldMasterMkLst>
        <pc:sldLayoutChg chg="del">
          <pc:chgData name="Naveen Chatlapalli" userId="a6d30a48-8044-4d04-b4b6-673f41bde3de" providerId="ADAL" clId="{5F5CA586-8A34-42D0-8309-09316033E2A2}" dt="2024-10-24T20:41:05.629" v="66" actId="47"/>
          <pc:sldLayoutMkLst>
            <pc:docMk/>
            <pc:sldMasterMk cId="2001029243" sldId="2147483688"/>
            <pc:sldLayoutMk cId="1441847291" sldId="2147483689"/>
          </pc:sldLayoutMkLst>
        </pc:sldLayoutChg>
        <pc:sldLayoutChg chg="del">
          <pc:chgData name="Naveen Chatlapalli" userId="a6d30a48-8044-4d04-b4b6-673f41bde3de" providerId="ADAL" clId="{5F5CA586-8A34-42D0-8309-09316033E2A2}" dt="2024-10-24T20:41:05.629" v="66" actId="47"/>
          <pc:sldLayoutMkLst>
            <pc:docMk/>
            <pc:sldMasterMk cId="2001029243" sldId="2147483688"/>
            <pc:sldLayoutMk cId="2549176954" sldId="2147483690"/>
          </pc:sldLayoutMkLst>
        </pc:sldLayoutChg>
      </pc:sldMasterChg>
    </pc:docChg>
  </pc:docChgLst>
</pc:chgInfo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5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BAF73-CD81-4E92-8E06-46BCD8E442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236EB-28F0-4E36-A426-30AFB6417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B32B-4A3C-4BC1-949B-3DE06B3809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add subject titles as needed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FAB8A-54CF-4C4D-B2F5-C30E06B6B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40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C72FC-3E09-46A8-B3BA-9AF262230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42314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image" Target="/ppt/media/image44.svg" Id="rId3" /><Relationship Type="http://schemas.openxmlformats.org/officeDocument/2006/relationships/image" Target="/ppt/media/image3.png" Id="rId2" /><Relationship Type="http://schemas.openxmlformats.org/officeDocument/2006/relationships/slideMaster" Target="/ppt/slideMasters/slideMaster3.xml" Id="rId1" /><Relationship Type="http://schemas.openxmlformats.org/officeDocument/2006/relationships/image" Target="/ppt/media/image45.svg" Id="rId6" /><Relationship Type="http://schemas.openxmlformats.org/officeDocument/2006/relationships/image" Target="/ppt/media/image23.png" Id="rId5" /><Relationship Type="http://schemas.openxmlformats.org/officeDocument/2006/relationships/image" Target="/ppt/media/image6.png" Id="rId4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32B8-FB0B-C0DA-83ED-9BD72581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6EC1D-9EBF-92CF-643B-97F4F06F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A536-79C4-4D72-919B-8070B0A1524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E5217-9FF7-12B8-C948-7E033806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1D367-EE7F-5BFB-95EC-C138F4D3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9D36-870E-4D91-96C0-1CC0C8588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6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0A54990-C924-368A-76A7-63B496A0F612}"/>
              </a:ext>
            </a:extLst>
          </p:cNvPr>
          <p:cNvSpPr/>
          <p:nvPr userDrawn="1"/>
        </p:nvSpPr>
        <p:spPr>
          <a:xfrm>
            <a:off x="0" y="6129618"/>
            <a:ext cx="9345037" cy="9625038"/>
          </a:xfrm>
          <a:custGeom>
            <a:avLst/>
            <a:gdLst/>
            <a:ahLst/>
            <a:cxnLst/>
            <a:rect l="l" t="t" r="r" b="b"/>
            <a:pathLst>
              <a:path w="9345037" h="9625038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7A05AC4-1818-9101-7DC7-2DDBCC413804}"/>
              </a:ext>
            </a:extLst>
          </p:cNvPr>
          <p:cNvSpPr/>
          <p:nvPr userDrawn="1"/>
        </p:nvSpPr>
        <p:spPr>
          <a:xfrm>
            <a:off x="15423879" y="9000192"/>
            <a:ext cx="2192005" cy="801648"/>
          </a:xfrm>
          <a:custGeom>
            <a:avLst/>
            <a:gdLst/>
            <a:ahLst/>
            <a:cxnLst/>
            <a:rect l="l" t="t" r="r" b="b"/>
            <a:pathLst>
              <a:path w="2192005" h="801648">
                <a:moveTo>
                  <a:pt x="0" y="0"/>
                </a:moveTo>
                <a:lnTo>
                  <a:pt x="2192005" y="0"/>
                </a:lnTo>
                <a:lnTo>
                  <a:pt x="2192005" y="801648"/>
                </a:lnTo>
                <a:lnTo>
                  <a:pt x="0" y="80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97B2EB9-FC83-3BED-BE97-F0219DA0E002}"/>
              </a:ext>
            </a:extLst>
          </p:cNvPr>
          <p:cNvSpPr txBox="1"/>
          <p:nvPr userDrawn="1"/>
        </p:nvSpPr>
        <p:spPr>
          <a:xfrm>
            <a:off x="436155" y="4585384"/>
            <a:ext cx="8472727" cy="11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1"/>
              </a:lnSpc>
            </a:pPr>
            <a:r>
              <a:rPr lang="en-US" sz="7573">
                <a:solidFill>
                  <a:srgbClr val="000000"/>
                </a:solidFill>
                <a:latin typeface="Montserrat Classic Bold"/>
              </a:rPr>
              <a:t>AGENDA </a:t>
            </a:r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32FAE3AB-4F55-21E8-AC76-39D8723D0389}"/>
              </a:ext>
            </a:extLst>
          </p:cNvPr>
          <p:cNvSpPr/>
          <p:nvPr userDrawn="1"/>
        </p:nvSpPr>
        <p:spPr>
          <a:xfrm>
            <a:off x="-1" y="-5344779"/>
            <a:ext cx="9345037" cy="9625038"/>
          </a:xfrm>
          <a:custGeom>
            <a:avLst/>
            <a:gdLst/>
            <a:ahLst/>
            <a:cxnLst/>
            <a:rect l="l" t="t" r="r" b="b"/>
            <a:pathLst>
              <a:path w="9345037" h="9625038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10E36AC-5087-27D5-7FCD-CE56DF8CBE0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833079" y="2514404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28F8D237-8E61-3269-A250-2194FB2E01E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833079" y="1538618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00797F72-0CFC-7062-6ED4-2D0CFB383C6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851448" y="4457936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9" name="Text Placeholder 45">
            <a:extLst>
              <a:ext uri="{FF2B5EF4-FFF2-40B4-BE49-F238E27FC236}">
                <a16:creationId xmlns:a16="http://schemas.microsoft.com/office/drawing/2014/main" id="{A9876C70-3850-281C-C0D6-5719C3A63A1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851448" y="3482150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EC86C333-FE34-CD56-A56E-50FE63A8652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851448" y="6425719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Text Placeholder 45">
            <a:extLst>
              <a:ext uri="{FF2B5EF4-FFF2-40B4-BE49-F238E27FC236}">
                <a16:creationId xmlns:a16="http://schemas.microsoft.com/office/drawing/2014/main" id="{BA2FF37E-3F01-CFF3-203F-8C7C10F5F0B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851448" y="5449933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2" name="Text Placeholder 45">
            <a:extLst>
              <a:ext uri="{FF2B5EF4-FFF2-40B4-BE49-F238E27FC236}">
                <a16:creationId xmlns:a16="http://schemas.microsoft.com/office/drawing/2014/main" id="{C3013BCD-85DA-C376-27C5-DE2441D835E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2882512" y="8377938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45">
            <a:extLst>
              <a:ext uri="{FF2B5EF4-FFF2-40B4-BE49-F238E27FC236}">
                <a16:creationId xmlns:a16="http://schemas.microsoft.com/office/drawing/2014/main" id="{41A0E19D-D9AA-A9F0-B4B6-0C598ECF6FD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2882512" y="7402152"/>
            <a:ext cx="2590800" cy="3698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2530776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3" /><Relationship Type="http://schemas.openxmlformats.org/officeDocument/2006/relationships/theme" Target="/ppt/theme/theme1.xml" Id="rId16" /><Relationship Type="http://schemas.openxmlformats.org/officeDocument/2006/relationships/slideLayout" Target="/ppt/slideLayouts/slideLayout10.xml" Id="rId10" /></Relationships>
</file>

<file path=ppt/slideMasters/_rels/slideMaster3.xml.rels>&#65279;<?xml version="1.0" encoding="utf-8"?><Relationships xmlns="http://schemas.openxmlformats.org/package/2006/relationships"><Relationship Type="http://schemas.openxmlformats.org/officeDocument/2006/relationships/theme" Target="/ppt/theme/theme3.xml" Id="rId13" /><Relationship Type="http://schemas.openxmlformats.org/officeDocument/2006/relationships/slideLayout" Target="/ppt/slideLayouts/slideLayout27.xml" Id="rId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0"/>
    <p:sldLayoutId id="214748368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56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3.xml" Id="rId1" /><Relationship Type="http://schemas.openxmlformats.org/officeDocument/2006/relationships/image" Target="/ppt/media/image58.png" Id="rId6" /><Relationship Type="http://schemas.openxmlformats.org/officeDocument/2006/relationships/image" Target="/ppt/media/image57.png" Id="rId5" /><Relationship Type="http://schemas.microsoft.com/office/2007/relationships/hdphoto" Target="/ppt/media/hdphoto2.wdp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5.png" Id="rId6" /><Relationship Type="http://schemas.openxmlformats.org/officeDocument/2006/relationships/image" Target="/ppt/media/image4.svg" Id="rId5" /><Relationship Type="http://schemas.openxmlformats.org/officeDocument/2006/relationships/image" Target="/ppt/media/image3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61.svg" Id="rId8" /><Relationship Type="http://schemas.openxmlformats.org/officeDocument/2006/relationships/image" Target="/ppt/media/image7.png" Id="rId3" /><Relationship Type="http://schemas.openxmlformats.org/officeDocument/2006/relationships/image" Target="/ppt/media/image15.png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7.xml" Id="rId1" /><Relationship Type="http://schemas.openxmlformats.org/officeDocument/2006/relationships/image" Target="/ppt/media/image60.svg" Id="rId6" /><Relationship Type="http://schemas.openxmlformats.org/officeDocument/2006/relationships/image" Target="/ppt/media/image64.svg" Id="rId11" /><Relationship Type="http://schemas.openxmlformats.org/officeDocument/2006/relationships/image" Target="/ppt/media/image9.png" Id="rId5" /><Relationship Type="http://schemas.openxmlformats.org/officeDocument/2006/relationships/image" Target="/ppt/media/image63.svg" Id="rId10" /><Relationship Type="http://schemas.openxmlformats.org/officeDocument/2006/relationships/image" Target="/ppt/media/image59.svg" Id="rId4" /><Relationship Type="http://schemas.openxmlformats.org/officeDocument/2006/relationships/image" Target="/ppt/media/image62.pn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3.svg" Id="rId3" /><Relationship Type="http://schemas.openxmlformats.org/officeDocument/2006/relationships/image" Target="/ppt/media/image32.pn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35.svg" Id="rId5" /><Relationship Type="http://schemas.openxmlformats.org/officeDocument/2006/relationships/image" Target="/ppt/media/image34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48.svg" Id="rId5" /><Relationship Type="http://schemas.openxmlformats.org/officeDocument/2006/relationships/image" Target="/ppt/media/image36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29.jpe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6.png" Id="rId6" /><Relationship Type="http://schemas.openxmlformats.org/officeDocument/2006/relationships/image" Target="/ppt/media/image27.png" Id="rId5" /><Relationship Type="http://schemas.openxmlformats.org/officeDocument/2006/relationships/image" Target="/ppt/media/image31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image" Target="/ppt/media/image6.pn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40.png" Id="rId5" /><Relationship Type="http://schemas.openxmlformats.org/officeDocument/2006/relationships/image" Target="/ppt/media/image65.sv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5.png" Id="rId6" /><Relationship Type="http://schemas.openxmlformats.org/officeDocument/2006/relationships/image" Target="/ppt/media/image4.svg" Id="rId5" /><Relationship Type="http://schemas.openxmlformats.org/officeDocument/2006/relationships/image" Target="/ppt/media/image3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alloons and stars">
            <a:extLst>
              <a:ext uri="{FF2B5EF4-FFF2-40B4-BE49-F238E27FC236}">
                <a16:creationId xmlns:a16="http://schemas.microsoft.com/office/drawing/2014/main" id="{4A3C60DF-DF5A-A627-D8C9-CCFBB6394F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7280" y="0"/>
            <a:ext cx="20482560" cy="102870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D3D3F05-A924-2B9D-DF06-4123D55590F7}"/>
              </a:ext>
            </a:extLst>
          </p:cNvPr>
          <p:cNvSpPr txBox="1">
            <a:spLocks/>
          </p:cNvSpPr>
          <p:nvPr/>
        </p:nvSpPr>
        <p:spPr>
          <a:xfrm>
            <a:off x="9816988" y="4425220"/>
            <a:ext cx="8149308" cy="447835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4200" b="1" i="1">
              <a:solidFill>
                <a:srgbClr val="7030A0"/>
              </a:solidFill>
              <a:cs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</a:endParaRPr>
          </a:p>
          <a:p>
            <a:pPr>
              <a:defRPr/>
            </a:pPr>
            <a:endParaRPr lang="en-US" sz="4200" b="1" i="1">
              <a:solidFill>
                <a:srgbClr val="7030A0"/>
              </a:solidFill>
              <a:latin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    </a:t>
            </a:r>
            <a:endParaRPr kumimoji="0" lang="en-US" sz="4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 </a:t>
            </a:r>
            <a:endParaRPr kumimoji="0" lang="en-US" sz="4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              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              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92661F4-A38B-AEB6-0CE5-DDE8792388BB}"/>
              </a:ext>
            </a:extLst>
          </p:cNvPr>
          <p:cNvSpPr txBox="1">
            <a:spLocks/>
          </p:cNvSpPr>
          <p:nvPr/>
        </p:nvSpPr>
        <p:spPr>
          <a:xfrm>
            <a:off x="-1131" y="4080523"/>
            <a:ext cx="7617070" cy="544921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0" b="1" i="1" u="none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6800" b="1" i="1">
              <a:solidFill>
                <a:srgbClr val="211B6B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>
              <a:defRPr/>
            </a:pPr>
            <a:endParaRPr lang="en-US" sz="16800" b="1" i="1">
              <a:solidFill>
                <a:srgbClr val="211B6B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>
              <a:defRPr/>
            </a:pPr>
            <a:endParaRPr lang="en-US" sz="16800" b="1" i="1">
              <a:solidFill>
                <a:srgbClr val="211B6B"/>
              </a:solidFill>
              <a:latin typeface="Calibri" panose="020F0502020204030204"/>
              <a:cs typeface="Calibri" panose="020F0502020204030204"/>
            </a:endParaRPr>
          </a:p>
          <a:p>
            <a:pPr>
              <a:defRPr/>
            </a:pPr>
            <a:endParaRPr lang="en-US" sz="16800" b="1" i="1">
              <a:solidFill>
                <a:srgbClr val="211B6B"/>
              </a:solidFill>
              <a:latin typeface="Calibri" panose="020F0502020204030204"/>
              <a:cs typeface="Calibri" panose="020F0502020204030204"/>
            </a:endParaRPr>
          </a:p>
          <a:p>
            <a:pPr>
              <a:defRPr/>
            </a:pPr>
            <a:endParaRPr lang="en-US" sz="16800" b="1" i="1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endParaRPr kumimoji="0" lang="en-US" sz="12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endParaRPr kumimoji="0" lang="en-US" sz="12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0" b="1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2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Aditya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5CF15-0F32-7C43-DE82-70D63F2B4FD1}"/>
              </a:ext>
            </a:extLst>
          </p:cNvPr>
          <p:cNvSpPr txBox="1"/>
          <p:nvPr/>
        </p:nvSpPr>
        <p:spPr>
          <a:xfrm>
            <a:off x="669603" y="3531065"/>
            <a:ext cx="7109959" cy="169292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69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sng" strike="noStrike" kern="1200" cap="none" spc="0" normalizeH="0" baseline="0" noProof="0" dirty="0">
                <a:ln>
                  <a:noFill/>
                </a:ln>
                <a:solidFill>
                  <a:srgbClr val="5B3272"/>
                </a:solidFill>
                <a:effectLst/>
                <a:uLnTx/>
                <a:uFillTx/>
                <a:latin typeface="Baguet Script"/>
              </a:rPr>
              <a:t>Birthdays!</a:t>
            </a: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sz="4400" b="1" dirty="0">
                <a:solidFill>
                  <a:srgbClr val="1F497D"/>
                </a:solidFill>
                <a:cs typeface="Calibri"/>
              </a:rPr>
              <a:t>@birthday_placeholder</a:t>
            </a: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32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32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32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20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32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400" b="1" dirty="0">
              <a:solidFill>
                <a:srgbClr val="7030A0"/>
              </a:solidFill>
              <a:latin typeface="Calibri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3600" b="1" u="sng" dirty="0">
              <a:solidFill>
                <a:srgbClr val="5B3272"/>
              </a:solidFill>
              <a:latin typeface="Baguet Script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000" b="1" i="1" dirty="0">
              <a:solidFill>
                <a:srgbClr val="7030A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defTabSz="1371669">
              <a:lnSpc>
                <a:spcPct val="90000"/>
              </a:lnSpc>
              <a:spcBef>
                <a:spcPts val="1500"/>
              </a:spcBef>
              <a:defRPr/>
            </a:pPr>
            <a:endParaRPr lang="en-US" sz="4000" b="1" i="1" dirty="0">
              <a:solidFill>
                <a:srgbClr val="7030A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5B3EE-64F0-4621-5664-DAE5555E1888}"/>
              </a:ext>
            </a:extLst>
          </p:cNvPr>
          <p:cNvSpPr txBox="1"/>
          <p:nvPr/>
        </p:nvSpPr>
        <p:spPr>
          <a:xfrm>
            <a:off x="9453027" y="3258325"/>
            <a:ext cx="9174099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sng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Baguet Script"/>
              </a:rPr>
              <a:t>Anniversaries</a:t>
            </a:r>
            <a:r>
              <a:rPr kumimoji="0" lang="en-US" sz="8800" b="1" i="0" u="sng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  <a:p>
            <a:pPr defTabSz="1371669">
              <a:defRPr/>
            </a:pPr>
            <a:r>
              <a:rPr lang="en-US" sz="4400" b="1" dirty="0">
                <a:solidFill>
                  <a:srgbClr val="1F497D"/>
                </a:solidFill>
                <a:cs typeface="Calibri"/>
              </a:rPr>
              <a:t>@anniversary_placeholder</a:t>
            </a: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  <a:p>
            <a:pPr defTabSz="1371669">
              <a:defRPr/>
            </a:pPr>
            <a:endParaRPr lang="en-US" sz="4400" b="1" dirty="0">
              <a:solidFill>
                <a:srgbClr val="1F497D"/>
              </a:solidFill>
              <a:cs typeface="Calibri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C7B225E-02D0-2D05-199B-8E0C5A3CA9AB}"/>
              </a:ext>
            </a:extLst>
          </p:cNvPr>
          <p:cNvSpPr txBox="1">
            <a:spLocks/>
          </p:cNvSpPr>
          <p:nvPr/>
        </p:nvSpPr>
        <p:spPr>
          <a:xfrm>
            <a:off x="5208822" y="-1188"/>
            <a:ext cx="6883260" cy="3246578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>
                <a:ln>
                  <a:noFill/>
                </a:ln>
                <a:solidFill>
                  <a:srgbClr val="17A146"/>
                </a:solidFill>
                <a:effectLst/>
                <a:uLnTx/>
                <a:uFillTx/>
                <a:latin typeface="Baguet Script" panose="00000500000000000000" pitchFamily="2" charset="0"/>
                <a:ea typeface="+mn-ea"/>
                <a:cs typeface="+mn-cs"/>
              </a:rPr>
              <a:t>Celebrate The Ohana!</a:t>
            </a:r>
          </a:p>
        </p:txBody>
      </p:sp>
      <p:pic>
        <p:nvPicPr>
          <p:cNvPr id="2" name="Picture 1" descr="Celebration Doggo">
            <a:extLst>
              <a:ext uri="{FF2B5EF4-FFF2-40B4-BE49-F238E27FC236}">
                <a16:creationId xmlns:a16="http://schemas.microsoft.com/office/drawing/2014/main" id="{D9C085BA-806C-258D-9251-C0340481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9243" y="-289947"/>
            <a:ext cx="3810000" cy="3810000"/>
          </a:xfrm>
          <a:prstGeom prst="rect">
            <a:avLst/>
          </a:prstGeom>
        </p:spPr>
      </p:pic>
      <p:pic>
        <p:nvPicPr>
          <p:cNvPr id="3" name="Picture 2" descr="Balloons Handy">
            <a:extLst>
              <a:ext uri="{FF2B5EF4-FFF2-40B4-BE49-F238E27FC236}">
                <a16:creationId xmlns:a16="http://schemas.microsoft.com/office/drawing/2014/main" id="{AA9A2F73-CD34-DB0D-707B-F9916B7A7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036" y="679704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03745"/>
            <a:ext cx="8115300" cy="2375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6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Weekly </a:t>
            </a:r>
            <a:r>
              <a:rPr lang="en-US" sz="8000" err="1">
                <a:solidFill>
                  <a:srgbClr val="000000"/>
                </a:solidFill>
                <a:latin typeface="Montserrat Classic Bold"/>
              </a:rPr>
              <a:t>Ohana</a:t>
            </a:r>
            <a:r>
              <a:rPr lang="en-US" sz="8000">
                <a:solidFill>
                  <a:srgbClr val="000000"/>
                </a:solidFill>
                <a:latin typeface="Montserrat Classic Bold"/>
              </a:rPr>
              <a:t> Team Meeting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77592" y="8276741"/>
            <a:ext cx="5478957" cy="44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199" dirty="0">
                <a:solidFill>
                  <a:srgbClr val="000000"/>
                </a:solidFill>
                <a:latin typeface="Montserrat" pitchFamily="2" charset="77"/>
              </a:rPr>
              <a:t>@Date_placeholder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31061" y="-1482237"/>
            <a:ext cx="16115203" cy="20407954"/>
            <a:chOff x="0" y="0"/>
            <a:chExt cx="21486938" cy="27210605"/>
          </a:xfrm>
        </p:grpSpPr>
        <p:sp>
          <p:nvSpPr>
            <p:cNvPr id="5" name="Freeform 5"/>
            <p:cNvSpPr/>
            <p:nvPr/>
          </p:nvSpPr>
          <p:spPr>
            <a:xfrm>
              <a:off x="156412" y="5240963"/>
              <a:ext cx="21330526" cy="21969643"/>
            </a:xfrm>
            <a:custGeom>
              <a:avLst/>
              <a:gdLst/>
              <a:ahLst/>
              <a:cxnLst/>
              <a:rect l="l" t="t" r="r" b="b"/>
              <a:pathLst>
                <a:path w="21330526" h="21969643">
                  <a:moveTo>
                    <a:pt x="0" y="0"/>
                  </a:moveTo>
                  <a:lnTo>
                    <a:pt x="21330526" y="0"/>
                  </a:lnTo>
                  <a:lnTo>
                    <a:pt x="21330526" y="21969642"/>
                  </a:lnTo>
                  <a:lnTo>
                    <a:pt x="0" y="2196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5216327" cy="7451612"/>
            </a:xfrm>
            <a:custGeom>
              <a:avLst/>
              <a:gdLst/>
              <a:ahLst/>
              <a:cxnLst/>
              <a:rect l="l" t="t" r="r" b="b"/>
              <a:pathLst>
                <a:path w="15216327" h="7451612">
                  <a:moveTo>
                    <a:pt x="0" y="0"/>
                  </a:moveTo>
                  <a:lnTo>
                    <a:pt x="15216327" y="0"/>
                  </a:lnTo>
                  <a:lnTo>
                    <a:pt x="15216327" y="7451612"/>
                  </a:lnTo>
                  <a:lnTo>
                    <a:pt x="0" y="745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103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3183884" cy="1164392"/>
          </a:xfrm>
          <a:custGeom>
            <a:avLst/>
            <a:gdLst/>
            <a:ahLst/>
            <a:cxnLst/>
            <a:rect l="l" t="t" r="r" b="b"/>
            <a:pathLst>
              <a:path w="3183884" h="1164392">
                <a:moveTo>
                  <a:pt x="0" y="0"/>
                </a:moveTo>
                <a:lnTo>
                  <a:pt x="3183884" y="0"/>
                </a:lnTo>
                <a:lnTo>
                  <a:pt x="3183884" y="1164392"/>
                </a:lnTo>
                <a:lnTo>
                  <a:pt x="0" y="116439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77592" y="6412905"/>
            <a:ext cx="1543050" cy="197019"/>
            <a:chOff x="0" y="0"/>
            <a:chExt cx="406400" cy="51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51890"/>
            </a:xfrm>
            <a:custGeom>
              <a:avLst/>
              <a:gdLst/>
              <a:ahLst/>
              <a:cxnLst/>
              <a:rect l="l" t="t" r="r" b="b"/>
              <a:pathLst>
                <a:path w="406400" h="51890">
                  <a:moveTo>
                    <a:pt x="0" y="0"/>
                  </a:moveTo>
                  <a:lnTo>
                    <a:pt x="406400" y="0"/>
                  </a:lnTo>
                  <a:lnTo>
                    <a:pt x="406400" y="51890"/>
                  </a:lnTo>
                  <a:lnTo>
                    <a:pt x="0" y="51890"/>
                  </a:lnTo>
                  <a:close/>
                </a:path>
              </a:pathLst>
            </a:custGeom>
            <a:solidFill>
              <a:srgbClr val="18A1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AE54A-31EB-FEAC-9E8B-C9643AD8CD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106653" y="3588280"/>
            <a:ext cx="5207952" cy="36988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Getting To Know Each Other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BEDEEF-9362-0D1E-5858-50D12B841C60}"/>
              </a:ext>
            </a:extLst>
          </p:cNvPr>
          <p:cNvSpPr txBox="1">
            <a:spLocks/>
          </p:cNvSpPr>
          <p:nvPr/>
        </p:nvSpPr>
        <p:spPr>
          <a:xfrm>
            <a:off x="12097954" y="5391084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Company Operations Updates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9B51E03-2B99-7481-903A-355FC5074C2B}"/>
              </a:ext>
            </a:extLst>
          </p:cNvPr>
          <p:cNvSpPr txBox="1">
            <a:spLocks/>
          </p:cNvSpPr>
          <p:nvPr/>
        </p:nvSpPr>
        <p:spPr>
          <a:xfrm>
            <a:off x="12154050" y="6460073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</a:rPr>
              <a:t>Client </a:t>
            </a:r>
            <a:r>
              <a:rPr lang="en-US">
                <a:solidFill>
                  <a:prstClr val="black"/>
                </a:solidFill>
                <a:latin typeface="Montserrat"/>
              </a:rPr>
              <a:t>Spotlight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375437E-3960-D92B-FF5B-4BEA281D727E}"/>
              </a:ext>
            </a:extLst>
          </p:cNvPr>
          <p:cNvSpPr/>
          <p:nvPr/>
        </p:nvSpPr>
        <p:spPr>
          <a:xfrm>
            <a:off x="11162702" y="3726407"/>
            <a:ext cx="789371" cy="789371"/>
          </a:xfrm>
          <a:custGeom>
            <a:avLst/>
            <a:gdLst/>
            <a:ahLst/>
            <a:cxnLst/>
            <a:rect l="l" t="t" r="r" b="b"/>
            <a:pathLst>
              <a:path w="789371" h="789371">
                <a:moveTo>
                  <a:pt x="0" y="0"/>
                </a:moveTo>
                <a:lnTo>
                  <a:pt x="789371" y="0"/>
                </a:lnTo>
                <a:lnTo>
                  <a:pt x="789371" y="789371"/>
                </a:lnTo>
                <a:lnTo>
                  <a:pt x="0" y="78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5C67CC6C-0D2B-8F4D-18BD-29FC82FF1649}"/>
              </a:ext>
            </a:extLst>
          </p:cNvPr>
          <p:cNvSpPr/>
          <p:nvPr/>
        </p:nvSpPr>
        <p:spPr>
          <a:xfrm>
            <a:off x="11154003" y="5308595"/>
            <a:ext cx="789371" cy="789371"/>
          </a:xfrm>
          <a:custGeom>
            <a:avLst/>
            <a:gdLst/>
            <a:ahLst/>
            <a:cxnLst/>
            <a:rect l="l" t="t" r="r" b="b"/>
            <a:pathLst>
              <a:path w="789371" h="789371">
                <a:moveTo>
                  <a:pt x="0" y="0"/>
                </a:moveTo>
                <a:lnTo>
                  <a:pt x="789371" y="0"/>
                </a:lnTo>
                <a:lnTo>
                  <a:pt x="789371" y="789371"/>
                </a:lnTo>
                <a:lnTo>
                  <a:pt x="0" y="789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4B56736F-1EAA-8FCA-24D7-22122A8290AB}"/>
              </a:ext>
            </a:extLst>
          </p:cNvPr>
          <p:cNvSpPr/>
          <p:nvPr/>
        </p:nvSpPr>
        <p:spPr>
          <a:xfrm>
            <a:off x="11208936" y="6344671"/>
            <a:ext cx="789371" cy="789371"/>
          </a:xfrm>
          <a:custGeom>
            <a:avLst/>
            <a:gdLst/>
            <a:ahLst/>
            <a:cxnLst/>
            <a:rect l="l" t="t" r="r" b="b"/>
            <a:pathLst>
              <a:path w="789371" h="789371">
                <a:moveTo>
                  <a:pt x="0" y="0"/>
                </a:moveTo>
                <a:lnTo>
                  <a:pt x="789371" y="0"/>
                </a:lnTo>
                <a:lnTo>
                  <a:pt x="789371" y="789371"/>
                </a:lnTo>
                <a:lnTo>
                  <a:pt x="0" y="789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669F9-5F4A-AA8D-EE7F-9DB96EE4071D}"/>
              </a:ext>
            </a:extLst>
          </p:cNvPr>
          <p:cNvSpPr txBox="1"/>
          <p:nvPr/>
        </p:nvSpPr>
        <p:spPr>
          <a:xfrm>
            <a:off x="11336814" y="393642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06A3B0-9B81-644C-4A96-E53A1F90D33B}"/>
              </a:ext>
            </a:extLst>
          </p:cNvPr>
          <p:cNvSpPr txBox="1"/>
          <p:nvPr/>
        </p:nvSpPr>
        <p:spPr>
          <a:xfrm>
            <a:off x="11328115" y="5500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187CA4-7DD0-D7E2-BD02-3D9AD1ED7922}"/>
              </a:ext>
            </a:extLst>
          </p:cNvPr>
          <p:cNvSpPr txBox="1"/>
          <p:nvPr/>
        </p:nvSpPr>
        <p:spPr>
          <a:xfrm>
            <a:off x="11383048" y="50117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9585AD-7132-8BA8-CF35-59EE87BED19C}"/>
              </a:ext>
            </a:extLst>
          </p:cNvPr>
          <p:cNvSpPr txBox="1"/>
          <p:nvPr/>
        </p:nvSpPr>
        <p:spPr>
          <a:xfrm>
            <a:off x="11383048" y="656892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E8CE92-F17B-5613-0FDB-0A95CDFB2944}"/>
              </a:ext>
            </a:extLst>
          </p:cNvPr>
          <p:cNvSpPr txBox="1">
            <a:spLocks/>
          </p:cNvSpPr>
          <p:nvPr/>
        </p:nvSpPr>
        <p:spPr>
          <a:xfrm>
            <a:off x="12194831" y="7495605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Moments Of Gratitude</a:t>
            </a:r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8B5F42CC-B186-3972-889D-F43B3E0F01F3}"/>
              </a:ext>
            </a:extLst>
          </p:cNvPr>
          <p:cNvSpPr/>
          <p:nvPr/>
        </p:nvSpPr>
        <p:spPr>
          <a:xfrm>
            <a:off x="11208936" y="7346506"/>
            <a:ext cx="789371" cy="789371"/>
          </a:xfrm>
          <a:custGeom>
            <a:avLst/>
            <a:gdLst/>
            <a:ahLst/>
            <a:cxnLst/>
            <a:rect l="l" t="t" r="r" b="b"/>
            <a:pathLst>
              <a:path w="789371" h="789371">
                <a:moveTo>
                  <a:pt x="0" y="0"/>
                </a:moveTo>
                <a:lnTo>
                  <a:pt x="789371" y="0"/>
                </a:lnTo>
                <a:lnTo>
                  <a:pt x="789371" y="789371"/>
                </a:lnTo>
                <a:lnTo>
                  <a:pt x="0" y="789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389F5-CBBE-1CFE-6541-7C371D1A5698}"/>
              </a:ext>
            </a:extLst>
          </p:cNvPr>
          <p:cNvSpPr txBox="1"/>
          <p:nvPr/>
        </p:nvSpPr>
        <p:spPr>
          <a:xfrm>
            <a:off x="11383048" y="75707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97B892D-F429-AB78-89B4-3E9C007E417F}"/>
              </a:ext>
            </a:extLst>
          </p:cNvPr>
          <p:cNvSpPr txBox="1">
            <a:spLocks/>
          </p:cNvSpPr>
          <p:nvPr/>
        </p:nvSpPr>
        <p:spPr>
          <a:xfrm>
            <a:off x="12106653" y="3990777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>
                <a:solidFill>
                  <a:prstClr val="white">
                    <a:lumMod val="65000"/>
                  </a:prstClr>
                </a:solidFill>
                <a:latin typeface="Montserrat"/>
              </a:rPr>
              <a:t>Matt Finley</a:t>
            </a:r>
          </a:p>
          <a:p>
            <a:pPr>
              <a:defRPr/>
            </a:pPr>
            <a:r>
              <a:rPr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/>
              </a:rPr>
              <a:t>ReKina Owens</a:t>
            </a:r>
          </a:p>
          <a:p>
            <a:pPr>
              <a:defRPr/>
            </a:pPr>
            <a:r>
              <a:rPr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/>
              </a:rPr>
              <a:t>James Pfeifer</a:t>
            </a:r>
          </a:p>
          <a:p>
            <a:pPr>
              <a:defRPr/>
            </a:pPr>
            <a:r>
              <a:rPr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/>
              </a:rPr>
              <a:t>Ryan McNeill</a:t>
            </a:r>
          </a:p>
          <a:p>
            <a:pPr>
              <a:defRPr/>
            </a:pP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CBCA84-CA76-F836-521E-EAB2A59C5DCC}"/>
              </a:ext>
            </a:extLst>
          </p:cNvPr>
          <p:cNvSpPr txBox="1">
            <a:spLocks/>
          </p:cNvSpPr>
          <p:nvPr/>
        </p:nvSpPr>
        <p:spPr>
          <a:xfrm>
            <a:off x="12154050" y="5865022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800">
                <a:solidFill>
                  <a:prstClr val="white">
                    <a:lumMod val="65000"/>
                  </a:prstClr>
                </a:solidFill>
                <a:latin typeface="Montserrat"/>
              </a:rPr>
              <a:t>People Experience Updates 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85D9A0-D23B-AC00-9DBB-59D038B5EFAB}"/>
              </a:ext>
            </a:extLst>
          </p:cNvPr>
          <p:cNvSpPr txBox="1">
            <a:spLocks/>
          </p:cNvSpPr>
          <p:nvPr/>
        </p:nvSpPr>
        <p:spPr>
          <a:xfrm>
            <a:off x="12194831" y="6831012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Kim Haisley – Insight Global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A69111-E418-860C-D596-B54D54303D38}"/>
              </a:ext>
            </a:extLst>
          </p:cNvPr>
          <p:cNvSpPr txBox="1">
            <a:spLocks/>
          </p:cNvSpPr>
          <p:nvPr/>
        </p:nvSpPr>
        <p:spPr>
          <a:xfrm>
            <a:off x="11383048" y="7776220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62712B-D3E5-9DEB-A284-0C27B7421682}"/>
              </a:ext>
            </a:extLst>
          </p:cNvPr>
          <p:cNvSpPr txBox="1">
            <a:spLocks/>
          </p:cNvSpPr>
          <p:nvPr/>
        </p:nvSpPr>
        <p:spPr>
          <a:xfrm>
            <a:off x="12097954" y="2613760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Ashling Reveal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7EEBBDA-0DE3-62EF-01D7-2DAC20613E79}"/>
              </a:ext>
            </a:extLst>
          </p:cNvPr>
          <p:cNvSpPr/>
          <p:nvPr/>
        </p:nvSpPr>
        <p:spPr>
          <a:xfrm>
            <a:off x="11154003" y="2473322"/>
            <a:ext cx="789371" cy="789371"/>
          </a:xfrm>
          <a:custGeom>
            <a:avLst/>
            <a:gdLst/>
            <a:ahLst/>
            <a:cxnLst/>
            <a:rect l="l" t="t" r="r" b="b"/>
            <a:pathLst>
              <a:path w="789371" h="789371">
                <a:moveTo>
                  <a:pt x="0" y="0"/>
                </a:moveTo>
                <a:lnTo>
                  <a:pt x="789371" y="0"/>
                </a:lnTo>
                <a:lnTo>
                  <a:pt x="789371" y="789371"/>
                </a:lnTo>
                <a:lnTo>
                  <a:pt x="0" y="789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6C084-A272-2F13-3EBD-D436C93D8327}"/>
              </a:ext>
            </a:extLst>
          </p:cNvPr>
          <p:cNvSpPr txBox="1"/>
          <p:nvPr/>
        </p:nvSpPr>
        <p:spPr>
          <a:xfrm>
            <a:off x="11328115" y="26833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1DC9F-E661-4D96-3752-D4176A999BAD}"/>
              </a:ext>
            </a:extLst>
          </p:cNvPr>
          <p:cNvSpPr txBox="1"/>
          <p:nvPr/>
        </p:nvSpPr>
        <p:spPr>
          <a:xfrm>
            <a:off x="11374349" y="31888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4DD34D3-3C50-580A-7B90-6F8CFAD91C53}"/>
              </a:ext>
            </a:extLst>
          </p:cNvPr>
          <p:cNvSpPr txBox="1">
            <a:spLocks/>
          </p:cNvSpPr>
          <p:nvPr/>
        </p:nvSpPr>
        <p:spPr>
          <a:xfrm>
            <a:off x="12097954" y="2737692"/>
            <a:ext cx="5207952" cy="369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6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45738" y="-4812519"/>
            <a:ext cx="9345037" cy="9625038"/>
          </a:xfrm>
          <a:custGeom>
            <a:avLst/>
            <a:gdLst/>
            <a:ahLst/>
            <a:cxnLst/>
            <a:rect l="l" t="t" r="r" b="b"/>
            <a:pathLst>
              <a:path w="9345037" h="9625038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21562" y="9021265"/>
            <a:ext cx="2021229" cy="474070"/>
          </a:xfrm>
          <a:custGeom>
            <a:avLst/>
            <a:gdLst/>
            <a:ahLst/>
            <a:cxnLst/>
            <a:rect l="l" t="t" r="r" b="b"/>
            <a:pathLst>
              <a:path w="2021229" h="474070">
                <a:moveTo>
                  <a:pt x="0" y="0"/>
                </a:moveTo>
                <a:lnTo>
                  <a:pt x="2021230" y="0"/>
                </a:lnTo>
                <a:lnTo>
                  <a:pt x="2021230" y="474070"/>
                </a:lnTo>
                <a:lnTo>
                  <a:pt x="0" y="47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0128" y="5907944"/>
            <a:ext cx="1406250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61"/>
              </a:lnSpc>
            </a:pPr>
            <a:r>
              <a:rPr lang="en-US" sz="7573">
                <a:solidFill>
                  <a:srgbClr val="FFFFFF"/>
                </a:solidFill>
                <a:latin typeface="Montserrat Classic Bold"/>
              </a:rPr>
              <a:t>People Experience Updates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02B3C8E-1BBF-78A8-9A09-26721BBFF4FF}"/>
              </a:ext>
            </a:extLst>
          </p:cNvPr>
          <p:cNvSpPr/>
          <p:nvPr/>
        </p:nvSpPr>
        <p:spPr>
          <a:xfrm>
            <a:off x="800128" y="7429500"/>
            <a:ext cx="1543050" cy="197019"/>
          </a:xfrm>
          <a:custGeom>
            <a:avLst/>
            <a:gdLst/>
            <a:ahLst/>
            <a:cxnLst/>
            <a:rect l="l" t="t" r="r" b="b"/>
            <a:pathLst>
              <a:path w="406400" h="51890">
                <a:moveTo>
                  <a:pt x="0" y="0"/>
                </a:moveTo>
                <a:lnTo>
                  <a:pt x="406400" y="0"/>
                </a:lnTo>
                <a:lnTo>
                  <a:pt x="406400" y="51890"/>
                </a:lnTo>
                <a:lnTo>
                  <a:pt x="0" y="5189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73000">
                <a:schemeClr val="bg1"/>
              </a:gs>
              <a:gs pos="83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546208" y="430089"/>
            <a:ext cx="2192006" cy="801648"/>
          </a:xfrm>
          <a:custGeom>
            <a:avLst/>
            <a:gdLst/>
            <a:ahLst/>
            <a:cxnLst/>
            <a:rect l="l" t="t" r="r" b="b"/>
            <a:pathLst>
              <a:path w="2192005" h="801648">
                <a:moveTo>
                  <a:pt x="0" y="0"/>
                </a:moveTo>
                <a:lnTo>
                  <a:pt x="2192005" y="0"/>
                </a:lnTo>
                <a:lnTo>
                  <a:pt x="2192005" y="801647"/>
                </a:lnTo>
                <a:lnTo>
                  <a:pt x="0" y="80164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914445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11125200" y="2937432"/>
            <a:ext cx="16544346" cy="17088858"/>
          </a:xfrm>
          <a:custGeom>
            <a:avLst/>
            <a:gdLst/>
            <a:ahLst/>
            <a:cxnLst/>
            <a:rect l="l" t="t" r="r" b="b"/>
            <a:pathLst>
              <a:path w="16265000" h="16689832">
                <a:moveTo>
                  <a:pt x="0" y="0"/>
                </a:moveTo>
                <a:lnTo>
                  <a:pt x="16265000" y="0"/>
                </a:lnTo>
                <a:lnTo>
                  <a:pt x="16265000" y="16689832"/>
                </a:lnTo>
                <a:lnTo>
                  <a:pt x="0" y="16689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914445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6134AB20-D0C5-64AD-CCA5-632617466A17}"/>
              </a:ext>
            </a:extLst>
          </p:cNvPr>
          <p:cNvGrpSpPr/>
          <p:nvPr/>
        </p:nvGrpSpPr>
        <p:grpSpPr>
          <a:xfrm>
            <a:off x="1066803" y="1413611"/>
            <a:ext cx="1543050" cy="197019"/>
            <a:chOff x="0" y="0"/>
            <a:chExt cx="406400" cy="5189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22CEECB9-9640-2DFD-07CB-F0BA81DFCAFA}"/>
                </a:ext>
              </a:extLst>
            </p:cNvPr>
            <p:cNvSpPr/>
            <p:nvPr/>
          </p:nvSpPr>
          <p:spPr>
            <a:xfrm>
              <a:off x="0" y="0"/>
              <a:ext cx="406400" cy="51890"/>
            </a:xfrm>
            <a:custGeom>
              <a:avLst/>
              <a:gdLst/>
              <a:ahLst/>
              <a:cxnLst/>
              <a:rect l="l" t="t" r="r" b="b"/>
              <a:pathLst>
                <a:path w="406400" h="51890">
                  <a:moveTo>
                    <a:pt x="0" y="0"/>
                  </a:moveTo>
                  <a:lnTo>
                    <a:pt x="406400" y="0"/>
                  </a:lnTo>
                  <a:lnTo>
                    <a:pt x="406400" y="51890"/>
                  </a:lnTo>
                  <a:lnTo>
                    <a:pt x="0" y="51890"/>
                  </a:lnTo>
                  <a:close/>
                </a:path>
              </a:pathLst>
            </a:custGeom>
            <a:solidFill>
              <a:srgbClr val="18A146"/>
            </a:solidFill>
          </p:spPr>
          <p:txBody>
            <a:bodyPr/>
            <a:lstStyle/>
            <a:p>
              <a:pPr defTabSz="914445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693C22E7-9B81-B91F-20DD-9893511590D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B5A59A73-0D99-DAE0-0EC7-E09CE4897395}"/>
              </a:ext>
            </a:extLst>
          </p:cNvPr>
          <p:cNvSpPr txBox="1"/>
          <p:nvPr/>
        </p:nvSpPr>
        <p:spPr>
          <a:xfrm>
            <a:off x="1066802" y="187787"/>
            <a:ext cx="15947033" cy="95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8862"/>
              </a:lnSpc>
            </a:pPr>
            <a:r>
              <a:rPr lang="en-US" sz="3600" dirty="0">
                <a:solidFill>
                  <a:srgbClr val="000000"/>
                </a:solidFill>
                <a:latin typeface="Montserrat Classic Bold"/>
              </a:rPr>
              <a:t>People Team Updates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7DF86-6D19-FFBC-F9CB-7E59F380974E}"/>
              </a:ext>
            </a:extLst>
          </p:cNvPr>
          <p:cNvSpPr txBox="1"/>
          <p:nvPr/>
        </p:nvSpPr>
        <p:spPr>
          <a:xfrm>
            <a:off x="1911928" y="2687080"/>
            <a:ext cx="1384069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@PeopleTeam_placeholder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1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64CA0-00AB-AA3F-A5E1-D8DC4CD83885}"/>
              </a:ext>
            </a:extLst>
          </p:cNvPr>
          <p:cNvGrpSpPr/>
          <p:nvPr/>
        </p:nvGrpSpPr>
        <p:grpSpPr>
          <a:xfrm>
            <a:off x="-2057400" y="-3238500"/>
            <a:ext cx="10864553" cy="17243103"/>
            <a:chOff x="-1320786" y="-3219075"/>
            <a:chExt cx="10864553" cy="17243103"/>
          </a:xfrm>
        </p:grpSpPr>
        <p:grpSp>
          <p:nvGrpSpPr>
            <p:cNvPr id="2" name="Group 2"/>
            <p:cNvGrpSpPr>
              <a:grpSpLocks noChangeAspect="1"/>
            </p:cNvGrpSpPr>
            <p:nvPr/>
          </p:nvGrpSpPr>
          <p:grpSpPr>
            <a:xfrm>
              <a:off x="-1320786" y="0"/>
              <a:ext cx="10065697" cy="10288724"/>
              <a:chOff x="12594" y="-68816"/>
              <a:chExt cx="16840577" cy="20899246"/>
            </a:xfrm>
            <a:blipFill>
              <a:blip r:embed="rId2"/>
              <a:stretch>
                <a:fillRect l="-10667" r="-10667"/>
              </a:stretch>
            </a:blipFill>
          </p:grpSpPr>
          <p:sp>
            <p:nvSpPr>
              <p:cNvPr id="3" name="Freeform 3"/>
              <p:cNvSpPr/>
              <p:nvPr/>
            </p:nvSpPr>
            <p:spPr>
              <a:xfrm>
                <a:off x="12594" y="-68816"/>
                <a:ext cx="16840577" cy="20899246"/>
              </a:xfrm>
              <a:custGeom>
                <a:avLst/>
                <a:gdLst/>
                <a:ahLst/>
                <a:cxnLst/>
                <a:rect l="l" t="t" r="r" b="b"/>
                <a:pathLst>
                  <a:path w="15972028" h="20899247">
                    <a:moveTo>
                      <a:pt x="0" y="0"/>
                    </a:moveTo>
                    <a:lnTo>
                      <a:pt x="0" y="20899247"/>
                    </a:lnTo>
                    <a:lnTo>
                      <a:pt x="8776462" y="20899247"/>
                    </a:lnTo>
                    <a:lnTo>
                      <a:pt x="15972028" y="8573262"/>
                    </a:lnTo>
                    <a:lnTo>
                      <a:pt x="1100455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4936583" y="7548352"/>
              <a:ext cx="4607184" cy="3967560"/>
              <a:chOff x="0" y="0"/>
              <a:chExt cx="825855" cy="7112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2585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25855" h="711200">
                    <a:moveTo>
                      <a:pt x="412928" y="0"/>
                    </a:moveTo>
                    <a:lnTo>
                      <a:pt x="825855" y="711200"/>
                    </a:lnTo>
                    <a:lnTo>
                      <a:pt x="0" y="711200"/>
                    </a:lnTo>
                    <a:lnTo>
                      <a:pt x="412928" y="0"/>
                    </a:lnTo>
                    <a:close/>
                  </a:path>
                </a:pathLst>
              </a:custGeom>
              <a:solidFill>
                <a:srgbClr val="18A14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3567425">
              <a:off x="2892034" y="-385219"/>
              <a:ext cx="7690820" cy="2023107"/>
              <a:chOff x="0" y="0"/>
              <a:chExt cx="1346908" cy="35431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46908" cy="354311"/>
              </a:xfrm>
              <a:custGeom>
                <a:avLst/>
                <a:gdLst/>
                <a:ahLst/>
                <a:cxnLst/>
                <a:rect l="l" t="t" r="r" b="b"/>
                <a:pathLst>
                  <a:path w="1346908" h="354311">
                    <a:moveTo>
                      <a:pt x="1143708" y="0"/>
                    </a:moveTo>
                    <a:lnTo>
                      <a:pt x="0" y="0"/>
                    </a:lnTo>
                    <a:lnTo>
                      <a:pt x="203200" y="354311"/>
                    </a:lnTo>
                    <a:lnTo>
                      <a:pt x="1346908" y="354311"/>
                    </a:lnTo>
                    <a:lnTo>
                      <a:pt x="1143708" y="0"/>
                    </a:lnTo>
                    <a:close/>
                  </a:path>
                </a:pathLst>
              </a:custGeom>
              <a:solidFill>
                <a:srgbClr val="18A14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3600297">
              <a:off x="4165257" y="8570910"/>
              <a:ext cx="5220576" cy="247977"/>
            </a:xfrm>
            <a:custGeom>
              <a:avLst/>
              <a:gdLst/>
              <a:ahLst/>
              <a:cxnLst/>
              <a:rect l="l" t="t" r="r" b="b"/>
              <a:pathLst>
                <a:path w="5220576" h="247977">
                  <a:moveTo>
                    <a:pt x="0" y="0"/>
                  </a:moveTo>
                  <a:lnTo>
                    <a:pt x="5220576" y="0"/>
                  </a:lnTo>
                  <a:lnTo>
                    <a:pt x="5220576" y="247978"/>
                  </a:lnTo>
                  <a:lnTo>
                    <a:pt x="0" y="247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email">
                <a:alphaModFix amt="4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 rot="-3600297" flipV="1">
              <a:off x="776734" y="7378145"/>
              <a:ext cx="11197501" cy="531881"/>
            </a:xfrm>
            <a:custGeom>
              <a:avLst/>
              <a:gdLst/>
              <a:ahLst/>
              <a:cxnLst/>
              <a:rect l="l" t="t" r="r" b="b"/>
              <a:pathLst>
                <a:path w="11197501" h="531881">
                  <a:moveTo>
                    <a:pt x="0" y="531881"/>
                  </a:moveTo>
                  <a:lnTo>
                    <a:pt x="11197501" y="531881"/>
                  </a:lnTo>
                  <a:lnTo>
                    <a:pt x="11197501" y="0"/>
                  </a:lnTo>
                  <a:lnTo>
                    <a:pt x="0" y="0"/>
                  </a:lnTo>
                  <a:lnTo>
                    <a:pt x="0" y="531881"/>
                  </a:lnTo>
                  <a:close/>
                </a:path>
              </a:pathLst>
            </a:custGeom>
            <a:blipFill>
              <a:blip r:embed="rId4" cstate="email">
                <a:alphaModFix amt="4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7212503">
              <a:off x="1042007" y="8192320"/>
              <a:ext cx="10866833" cy="796584"/>
              <a:chOff x="0" y="0"/>
              <a:chExt cx="4892571" cy="35864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92571" cy="358646"/>
              </a:xfrm>
              <a:custGeom>
                <a:avLst/>
                <a:gdLst/>
                <a:ahLst/>
                <a:cxnLst/>
                <a:rect l="l" t="t" r="r" b="b"/>
                <a:pathLst>
                  <a:path w="4892571" h="358646">
                    <a:moveTo>
                      <a:pt x="203200" y="0"/>
                    </a:moveTo>
                    <a:lnTo>
                      <a:pt x="4892571" y="0"/>
                    </a:lnTo>
                    <a:lnTo>
                      <a:pt x="4689371" y="358646"/>
                    </a:lnTo>
                    <a:lnTo>
                      <a:pt x="0" y="35864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8A14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-3600297">
              <a:off x="2724019" y="6970966"/>
              <a:ext cx="8655449" cy="411134"/>
            </a:xfrm>
            <a:custGeom>
              <a:avLst/>
              <a:gdLst/>
              <a:ahLst/>
              <a:cxnLst/>
              <a:rect l="l" t="t" r="r" b="b"/>
              <a:pathLst>
                <a:path w="8655449" h="411134">
                  <a:moveTo>
                    <a:pt x="0" y="0"/>
                  </a:moveTo>
                  <a:lnTo>
                    <a:pt x="8655449" y="0"/>
                  </a:lnTo>
                  <a:lnTo>
                    <a:pt x="8655449" y="411134"/>
                  </a:lnTo>
                  <a:lnTo>
                    <a:pt x="0" y="41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alphaModFix amt="4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6"/>
            <p:cNvGrpSpPr/>
            <p:nvPr/>
          </p:nvGrpSpPr>
          <p:grpSpPr>
            <a:xfrm rot="7212503">
              <a:off x="292493" y="7159585"/>
              <a:ext cx="11863906" cy="796584"/>
              <a:chOff x="0" y="0"/>
              <a:chExt cx="5341483" cy="35864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341484" cy="358646"/>
              </a:xfrm>
              <a:custGeom>
                <a:avLst/>
                <a:gdLst/>
                <a:ahLst/>
                <a:cxnLst/>
                <a:rect l="l" t="t" r="r" b="b"/>
                <a:pathLst>
                  <a:path w="5341484" h="358646">
                    <a:moveTo>
                      <a:pt x="203200" y="0"/>
                    </a:moveTo>
                    <a:lnTo>
                      <a:pt x="5341484" y="0"/>
                    </a:lnTo>
                    <a:lnTo>
                      <a:pt x="5138284" y="358646"/>
                    </a:lnTo>
                    <a:lnTo>
                      <a:pt x="0" y="35864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8A14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10670440">
              <a:off x="7586727" y="6856323"/>
              <a:ext cx="1143678" cy="923381"/>
              <a:chOff x="0" y="0"/>
              <a:chExt cx="849622" cy="68596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9622" cy="685967"/>
              </a:xfrm>
              <a:custGeom>
                <a:avLst/>
                <a:gdLst/>
                <a:ahLst/>
                <a:cxnLst/>
                <a:rect l="l" t="t" r="r" b="b"/>
                <a:pathLst>
                  <a:path w="849622" h="685967">
                    <a:moveTo>
                      <a:pt x="424811" y="685967"/>
                    </a:moveTo>
                    <a:lnTo>
                      <a:pt x="849622" y="0"/>
                    </a:lnTo>
                    <a:lnTo>
                      <a:pt x="0" y="0"/>
                    </a:lnTo>
                    <a:lnTo>
                      <a:pt x="424811" y="685967"/>
                    </a:lnTo>
                    <a:close/>
                  </a:path>
                </a:pathLst>
              </a:custGeom>
              <a:solidFill>
                <a:srgbClr val="18A14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Freeform 6">
            <a:extLst>
              <a:ext uri="{FF2B5EF4-FFF2-40B4-BE49-F238E27FC236}">
                <a16:creationId xmlns:a16="http://schemas.microsoft.com/office/drawing/2014/main" id="{8A61C772-AAF4-6845-0D1E-43249DD38813}"/>
              </a:ext>
            </a:extLst>
          </p:cNvPr>
          <p:cNvSpPr/>
          <p:nvPr/>
        </p:nvSpPr>
        <p:spPr>
          <a:xfrm>
            <a:off x="15546207" y="430089"/>
            <a:ext cx="2192005" cy="801648"/>
          </a:xfrm>
          <a:custGeom>
            <a:avLst/>
            <a:gdLst/>
            <a:ahLst/>
            <a:cxnLst/>
            <a:rect l="l" t="t" r="r" b="b"/>
            <a:pathLst>
              <a:path w="2192005" h="801648">
                <a:moveTo>
                  <a:pt x="0" y="0"/>
                </a:moveTo>
                <a:lnTo>
                  <a:pt x="2192005" y="0"/>
                </a:lnTo>
                <a:lnTo>
                  <a:pt x="2192005" y="801647"/>
                </a:lnTo>
                <a:lnTo>
                  <a:pt x="0" y="80164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7DD9DF2A-DB28-B5A2-797B-34BB0D4D71E8}"/>
              </a:ext>
            </a:extLst>
          </p:cNvPr>
          <p:cNvSpPr txBox="1"/>
          <p:nvPr/>
        </p:nvSpPr>
        <p:spPr>
          <a:xfrm>
            <a:off x="11286801" y="3937651"/>
            <a:ext cx="5228409" cy="213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8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Client </a:t>
            </a:r>
            <a:r>
              <a:rPr lang="en-US" sz="5400">
                <a:solidFill>
                  <a:srgbClr val="000000"/>
                </a:solidFill>
                <a:latin typeface="Montserrat Classic Bold"/>
              </a:rPr>
              <a:t>Spotlight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Classic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10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1558-22D6-43FE-B883-412BB7603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597" y="335365"/>
            <a:ext cx="11436308" cy="960438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Montserrat" panose="00000500000000000000" pitchFamily="2" charset="0"/>
              </a:rPr>
              <a:t>Solution: Client 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4896-3B7B-9DB9-8464-9E4EB2221A8C}"/>
              </a:ext>
            </a:extLst>
          </p:cNvPr>
          <p:cNvSpPr txBox="1"/>
          <p:nvPr/>
        </p:nvSpPr>
        <p:spPr>
          <a:xfrm>
            <a:off x="2559707" y="1798729"/>
            <a:ext cx="14477715" cy="584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@client_Placeholder</a:t>
            </a: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150" strike="sngStrik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458DD00-2CA2-3595-5466-6613FA906B2C}"/>
              </a:ext>
            </a:extLst>
          </p:cNvPr>
          <p:cNvCxnSpPr>
            <a:cxnSpLocks/>
          </p:cNvCxnSpPr>
          <p:nvPr/>
        </p:nvCxnSpPr>
        <p:spPr>
          <a:xfrm>
            <a:off x="15070238" y="9092681"/>
            <a:ext cx="0" cy="1194320"/>
          </a:xfrm>
          <a:prstGeom prst="line">
            <a:avLst/>
          </a:prstGeom>
          <a:ln w="444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6207" y="430089"/>
            <a:ext cx="2192005" cy="801648"/>
          </a:xfrm>
          <a:custGeom>
            <a:avLst/>
            <a:gdLst/>
            <a:ahLst/>
            <a:cxnLst/>
            <a:rect l="l" t="t" r="r" b="b"/>
            <a:pathLst>
              <a:path w="2192005" h="801648">
                <a:moveTo>
                  <a:pt x="0" y="0"/>
                </a:moveTo>
                <a:lnTo>
                  <a:pt x="2192005" y="0"/>
                </a:lnTo>
                <a:lnTo>
                  <a:pt x="2192005" y="801647"/>
                </a:lnTo>
                <a:lnTo>
                  <a:pt x="0" y="80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0311"/>
            <a:ext cx="11939430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1"/>
              </a:lnSpc>
            </a:pPr>
            <a:r>
              <a:rPr lang="en-US" sz="9479" spc="300">
                <a:solidFill>
                  <a:srgbClr val="000000"/>
                </a:solidFill>
                <a:latin typeface="Montserrat Classic Bold"/>
              </a:rPr>
              <a:t>MOMENTS OF </a:t>
            </a:r>
          </a:p>
          <a:p>
            <a:pPr>
              <a:lnSpc>
                <a:spcPts val="11091"/>
              </a:lnSpc>
            </a:pPr>
            <a:r>
              <a:rPr lang="en-US" sz="9479" spc="300">
                <a:solidFill>
                  <a:srgbClr val="000000"/>
                </a:solidFill>
                <a:latin typeface="Montserrat Classic Bold"/>
              </a:rPr>
              <a:t>GRATITUDE</a:t>
            </a:r>
          </a:p>
        </p:txBody>
      </p:sp>
      <p:sp>
        <p:nvSpPr>
          <p:cNvPr id="4" name="Freeform 4"/>
          <p:cNvSpPr/>
          <p:nvPr/>
        </p:nvSpPr>
        <p:spPr>
          <a:xfrm>
            <a:off x="9448800" y="1893451"/>
            <a:ext cx="8894898" cy="8393549"/>
          </a:xfrm>
          <a:custGeom>
            <a:avLst/>
            <a:gdLst/>
            <a:ahLst/>
            <a:cxnLst/>
            <a:rect l="l" t="t" r="r" b="b"/>
            <a:pathLst>
              <a:path w="8894898" h="8393549">
                <a:moveTo>
                  <a:pt x="0" y="0"/>
                </a:moveTo>
                <a:lnTo>
                  <a:pt x="8894898" y="0"/>
                </a:lnTo>
                <a:lnTo>
                  <a:pt x="8894898" y="8393549"/>
                </a:lnTo>
                <a:lnTo>
                  <a:pt x="0" y="8393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4535304"/>
            <a:ext cx="1711014" cy="218465"/>
            <a:chOff x="0" y="0"/>
            <a:chExt cx="406400" cy="51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51890"/>
            </a:xfrm>
            <a:custGeom>
              <a:avLst/>
              <a:gdLst/>
              <a:ahLst/>
              <a:cxnLst/>
              <a:rect l="l" t="t" r="r" b="b"/>
              <a:pathLst>
                <a:path w="406400" h="51890">
                  <a:moveTo>
                    <a:pt x="0" y="0"/>
                  </a:moveTo>
                  <a:lnTo>
                    <a:pt x="406400" y="0"/>
                  </a:lnTo>
                  <a:lnTo>
                    <a:pt x="406400" y="51890"/>
                  </a:lnTo>
                  <a:lnTo>
                    <a:pt x="0" y="51890"/>
                  </a:lnTo>
                  <a:close/>
                </a:path>
              </a:pathLst>
            </a:custGeom>
            <a:solidFill>
              <a:srgbClr val="18A1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9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D10DAB9A-96A6-08C4-C0CB-1F25A3364A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7400" y="4753769"/>
            <a:ext cx="152400" cy="151330"/>
          </a:xfrm>
          <a:prstGeom prst="rect">
            <a:avLst/>
          </a:prstGeom>
        </p:spPr>
      </p:pic>
      <p:pic>
        <p:nvPicPr>
          <p:cNvPr id="11" name="Picture 10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B6C38B37-0300-110C-E847-053F464060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600" y="6743700"/>
            <a:ext cx="152400" cy="151330"/>
          </a:xfrm>
          <a:prstGeom prst="rect">
            <a:avLst/>
          </a:prstGeom>
        </p:spPr>
      </p:pic>
      <p:pic>
        <p:nvPicPr>
          <p:cNvPr id="12" name="Picture 11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CA97F8C3-22DD-507F-1E87-762F169FA3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3400" y="4128232"/>
            <a:ext cx="152400" cy="151330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3" name="Picture 12" descr="A green logo with black background&#10;&#10;Description automatically generated">
            <a:extLst>
              <a:ext uri="{FF2B5EF4-FFF2-40B4-BE49-F238E27FC236}">
                <a16:creationId xmlns:a16="http://schemas.microsoft.com/office/drawing/2014/main" id="{A206FDDD-04AD-43ED-4445-BA30CC892F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5812" y="2781300"/>
            <a:ext cx="152400" cy="151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71597"/>
            <a:ext cx="8666823" cy="13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26"/>
              </a:lnSpc>
            </a:pPr>
            <a:r>
              <a:rPr lang="en-US" sz="9167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193289"/>
            <a:ext cx="7436202" cy="41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spc="300">
                <a:solidFill>
                  <a:srgbClr val="000000"/>
                </a:solidFill>
                <a:latin typeface="Montserrat Italics"/>
              </a:rPr>
              <a:t>THE JOURNEY CONTINUES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31061" y="-1482237"/>
            <a:ext cx="16115203" cy="20407954"/>
            <a:chOff x="0" y="0"/>
            <a:chExt cx="21486938" cy="27210605"/>
          </a:xfrm>
        </p:grpSpPr>
        <p:sp>
          <p:nvSpPr>
            <p:cNvPr id="5" name="Freeform 5"/>
            <p:cNvSpPr/>
            <p:nvPr/>
          </p:nvSpPr>
          <p:spPr>
            <a:xfrm>
              <a:off x="156412" y="5240963"/>
              <a:ext cx="21330526" cy="21969643"/>
            </a:xfrm>
            <a:custGeom>
              <a:avLst/>
              <a:gdLst/>
              <a:ahLst/>
              <a:cxnLst/>
              <a:rect l="l" t="t" r="r" b="b"/>
              <a:pathLst>
                <a:path w="21330526" h="21969643">
                  <a:moveTo>
                    <a:pt x="0" y="0"/>
                  </a:moveTo>
                  <a:lnTo>
                    <a:pt x="21330526" y="0"/>
                  </a:lnTo>
                  <a:lnTo>
                    <a:pt x="21330526" y="21969642"/>
                  </a:lnTo>
                  <a:lnTo>
                    <a:pt x="0" y="2196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5216327" cy="7451612"/>
            </a:xfrm>
            <a:custGeom>
              <a:avLst/>
              <a:gdLst/>
              <a:ahLst/>
              <a:cxnLst/>
              <a:rect l="l" t="t" r="r" b="b"/>
              <a:pathLst>
                <a:path w="15216327" h="7451612">
                  <a:moveTo>
                    <a:pt x="0" y="0"/>
                  </a:moveTo>
                  <a:lnTo>
                    <a:pt x="15216327" y="0"/>
                  </a:lnTo>
                  <a:lnTo>
                    <a:pt x="15216327" y="7451612"/>
                  </a:lnTo>
                  <a:lnTo>
                    <a:pt x="0" y="745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103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3183884" cy="1164392"/>
          </a:xfrm>
          <a:custGeom>
            <a:avLst/>
            <a:gdLst/>
            <a:ahLst/>
            <a:cxnLst/>
            <a:rect l="l" t="t" r="r" b="b"/>
            <a:pathLst>
              <a:path w="3183884" h="1164392">
                <a:moveTo>
                  <a:pt x="0" y="0"/>
                </a:moveTo>
                <a:lnTo>
                  <a:pt x="3183884" y="0"/>
                </a:lnTo>
                <a:lnTo>
                  <a:pt x="3183884" y="1164392"/>
                </a:lnTo>
                <a:lnTo>
                  <a:pt x="0" y="116439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77592" y="6412905"/>
            <a:ext cx="1543050" cy="197019"/>
            <a:chOff x="0" y="0"/>
            <a:chExt cx="406400" cy="51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51890"/>
            </a:xfrm>
            <a:custGeom>
              <a:avLst/>
              <a:gdLst/>
              <a:ahLst/>
              <a:cxnLst/>
              <a:rect l="l" t="t" r="r" b="b"/>
              <a:pathLst>
                <a:path w="406400" h="51890">
                  <a:moveTo>
                    <a:pt x="0" y="0"/>
                  </a:moveTo>
                  <a:lnTo>
                    <a:pt x="406400" y="0"/>
                  </a:lnTo>
                  <a:lnTo>
                    <a:pt x="406400" y="51890"/>
                  </a:lnTo>
                  <a:lnTo>
                    <a:pt x="0" y="51890"/>
                  </a:lnTo>
                  <a:close/>
                </a:path>
              </a:pathLst>
            </a:custGeom>
            <a:solidFill>
              <a:srgbClr val="18A1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 Ohana Call Template" id="{383E26F4-BF83-064A-A143-1F3075CC4ECD}" vid="{2D70CBF5-C84F-EE46-AFF5-3926E28464A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 Ohana Call Template" id="{383E26F4-BF83-064A-A143-1F3075CC4ECD}" vid="{2D70CBF5-C84F-EE46-AFF5-3926E28464A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39E0862E8E7145805B55C09F79EE8A" ma:contentTypeVersion="13" ma:contentTypeDescription="Create a new document." ma:contentTypeScope="" ma:versionID="6b32a6315a7b59dd6230cb5ba3fe5d56">
  <xsd:schema xmlns:xsd="http://www.w3.org/2001/XMLSchema" xmlns:xs="http://www.w3.org/2001/XMLSchema" xmlns:p="http://schemas.microsoft.com/office/2006/metadata/properties" xmlns:ns2="df787d29-d3da-4973-8af8-ea25c4afa340" xmlns:ns3="92efdeaa-2ae3-407c-a5b8-d7c39eaf4b0f" targetNamespace="http://schemas.microsoft.com/office/2006/metadata/properties" ma:root="true" ma:fieldsID="5dbeace87940e476651ef5e91d125d64" ns2:_="" ns3:_="">
    <xsd:import namespace="df787d29-d3da-4973-8af8-ea25c4afa340"/>
    <xsd:import namespace="92efdeaa-2ae3-407c-a5b8-d7c39eaf4b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87d29-d3da-4973-8af8-ea25c4afa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fdeaa-2ae3-407c-a5b8-d7c39eaf4b0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4AE989-914D-40F6-9466-CAD7DBDFF028}">
  <ds:schemaRefs>
    <ds:schemaRef ds:uri="92efdeaa-2ae3-407c-a5b8-d7c39eaf4b0f"/>
    <ds:schemaRef ds:uri="df787d29-d3da-4973-8af8-ea25c4afa3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E0C4EB-E588-4522-87B4-03BCD8218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35FDA4-0E30-4B19-B77A-2FAA747DDF3A}">
  <ds:schemaRefs>
    <ds:schemaRef ds:uri="92efdeaa-2ae3-407c-a5b8-d7c39eaf4b0f"/>
    <ds:schemaRef ds:uri="df787d29-d3da-4973-8af8-ea25c4afa3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112</Words>
  <Application>Microsoft Office PowerPoint</Application>
  <PresentationFormat>Custom</PresentationFormat>
  <Paragraphs>127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Aptos</vt:lpstr>
      <vt:lpstr>Baguet Script</vt:lpstr>
      <vt:lpstr>Montserrat Italics</vt:lpstr>
      <vt:lpstr>Montserrat Classic Bold</vt:lpstr>
      <vt:lpstr>Calibri Light</vt:lpstr>
      <vt:lpstr>Montserrat</vt:lpstr>
      <vt:lpstr>Arial</vt:lpstr>
      <vt:lpstr>Calibri</vt:lpstr>
      <vt:lpstr>Segoe UI</vt:lpstr>
      <vt:lpstr>Office Theme</vt:lpstr>
      <vt:lpstr>Custom Design</vt:lpstr>
      <vt:lpstr>1_Office Theme</vt:lpstr>
      <vt:lpstr>Ashling Theme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Solution: Client Update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 Ohana Call Template</dc:title>
  <dc:creator>Brian Barrett</dc:creator>
  <cp:lastModifiedBy>Naveen Chatlapalli</cp:lastModifiedBy>
  <cp:revision>2</cp:revision>
  <dcterms:created xsi:type="dcterms:W3CDTF">2006-08-16T00:00:00Z</dcterms:created>
  <dcterms:modified xsi:type="dcterms:W3CDTF">2024-10-25T01:36:38Z</dcterms:modified>
  <dc:identifier>DAFoWRBrBRA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0x010100BF39E0862E8E7145805B55C09F79EE8A</vt:lpwstr>
  </property>
</Properties>
</file>